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9" r:id="rId5"/>
    <p:sldId id="295" r:id="rId6"/>
    <p:sldId id="308" r:id="rId7"/>
    <p:sldId id="296" r:id="rId8"/>
    <p:sldId id="260" r:id="rId9"/>
    <p:sldId id="297" r:id="rId10"/>
    <p:sldId id="274" r:id="rId11"/>
    <p:sldId id="298" r:id="rId12"/>
    <p:sldId id="307" r:id="rId13"/>
    <p:sldId id="309" r:id="rId14"/>
    <p:sldId id="310" r:id="rId15"/>
    <p:sldId id="261" r:id="rId16"/>
    <p:sldId id="277" r:id="rId17"/>
    <p:sldId id="305" r:id="rId18"/>
    <p:sldId id="306" r:id="rId19"/>
    <p:sldId id="262" r:id="rId20"/>
    <p:sldId id="280" r:id="rId21"/>
    <p:sldId id="267" r:id="rId22"/>
    <p:sldId id="268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B8508-7641-4A97-B28C-CFAE5E08222A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35B8039-0458-4854-ACC7-439BAF16D298}">
      <dgm:prSet phldrT="[텍스트]" custT="1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sz="1000" b="1" dirty="0" err="1"/>
            <a:t>Mukbang</a:t>
          </a:r>
          <a:endParaRPr lang="ko-KR" altLang="en-US" sz="1000" b="1" dirty="0"/>
        </a:p>
      </dgm:t>
    </dgm:pt>
    <dgm:pt modelId="{B78E8738-FA9B-4AF2-B0CC-18CDB1B07ED7}" type="parTrans" cxnId="{A85F0383-F375-43AB-9927-B592801C351B}">
      <dgm:prSet/>
      <dgm:spPr/>
      <dgm:t>
        <a:bodyPr/>
        <a:lstStyle/>
        <a:p>
          <a:pPr latinLnBrk="1"/>
          <a:endParaRPr lang="ko-KR" altLang="en-US"/>
        </a:p>
      </dgm:t>
    </dgm:pt>
    <dgm:pt modelId="{BB0752EA-E922-47A2-BC32-D2F116768E96}" type="sibTrans" cxnId="{A85F0383-F375-43AB-9927-B592801C351B}">
      <dgm:prSet/>
      <dgm:spPr/>
      <dgm:t>
        <a:bodyPr/>
        <a:lstStyle/>
        <a:p>
          <a:pPr latinLnBrk="1"/>
          <a:endParaRPr lang="ko-KR" altLang="en-US"/>
        </a:p>
      </dgm:t>
    </dgm:pt>
    <dgm:pt modelId="{B85D9E07-A9D9-4BEA-A867-D7E12AAF4247}">
      <dgm:prSet phldrT="[텍스트]" custT="1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sz="1000" b="1" dirty="0"/>
            <a:t> V</a:t>
          </a:r>
          <a:r>
            <a:rPr lang="en-US" altLang="en-US" sz="1000" b="1" dirty="0"/>
            <a:t>iewers</a:t>
          </a:r>
          <a:endParaRPr lang="ko-KR" altLang="en-US" sz="1000" b="1" dirty="0"/>
        </a:p>
      </dgm:t>
    </dgm:pt>
    <dgm:pt modelId="{A1D11F10-79AE-4751-B517-EA7483A80BB0}" type="parTrans" cxnId="{6FF3CFC5-7AA2-4BD1-9957-2E8BF3A3F8CB}">
      <dgm:prSet/>
      <dgm:spPr/>
      <dgm:t>
        <a:bodyPr/>
        <a:lstStyle/>
        <a:p>
          <a:pPr latinLnBrk="1"/>
          <a:endParaRPr lang="ko-KR" altLang="en-US"/>
        </a:p>
      </dgm:t>
    </dgm:pt>
    <dgm:pt modelId="{5263B275-BE9F-433D-BA4F-CECEB5F2AD51}" type="sibTrans" cxnId="{6FF3CFC5-7AA2-4BD1-9957-2E8BF3A3F8CB}">
      <dgm:prSet/>
      <dgm:spPr/>
      <dgm:t>
        <a:bodyPr/>
        <a:lstStyle/>
        <a:p>
          <a:pPr latinLnBrk="1"/>
          <a:endParaRPr lang="ko-KR" altLang="en-US"/>
        </a:p>
      </dgm:t>
    </dgm:pt>
    <dgm:pt modelId="{A9403A1E-C698-4D0C-BE2C-123112CEB42A}" type="pres">
      <dgm:prSet presAssocID="{6E7B8508-7641-4A97-B28C-CFAE5E08222A}" presName="cycle" presStyleCnt="0">
        <dgm:presLayoutVars>
          <dgm:dir/>
          <dgm:resizeHandles val="exact"/>
        </dgm:presLayoutVars>
      </dgm:prSet>
      <dgm:spPr/>
    </dgm:pt>
    <dgm:pt modelId="{F88F786A-98FC-4009-B649-4E7779A0E434}" type="pres">
      <dgm:prSet presAssocID="{D35B8039-0458-4854-ACC7-439BAF16D298}" presName="arrow" presStyleLbl="node1" presStyleIdx="0" presStyleCnt="2" custScaleX="55602" custScaleY="60610" custRadScaleRad="147043" custRadScaleInc="0">
        <dgm:presLayoutVars>
          <dgm:bulletEnabled val="1"/>
        </dgm:presLayoutVars>
      </dgm:prSet>
      <dgm:spPr/>
    </dgm:pt>
    <dgm:pt modelId="{F59AF54A-FD4C-458A-A6E9-C395E857A16A}" type="pres">
      <dgm:prSet presAssocID="{B85D9E07-A9D9-4BEA-A867-D7E12AAF4247}" presName="arrow" presStyleLbl="node1" presStyleIdx="1" presStyleCnt="2" custScaleX="55602" custScaleY="56694" custRadScaleRad="138324" custRadScaleInc="646">
        <dgm:presLayoutVars>
          <dgm:bulletEnabled val="1"/>
        </dgm:presLayoutVars>
      </dgm:prSet>
      <dgm:spPr/>
    </dgm:pt>
  </dgm:ptLst>
  <dgm:cxnLst>
    <dgm:cxn modelId="{33A9E426-E0C8-4173-B85E-D68426CBACF2}" type="presOf" srcId="{D35B8039-0458-4854-ACC7-439BAF16D298}" destId="{F88F786A-98FC-4009-B649-4E7779A0E434}" srcOrd="0" destOrd="0" presId="urn:microsoft.com/office/officeart/2005/8/layout/arrow1"/>
    <dgm:cxn modelId="{A85F0383-F375-43AB-9927-B592801C351B}" srcId="{6E7B8508-7641-4A97-B28C-CFAE5E08222A}" destId="{D35B8039-0458-4854-ACC7-439BAF16D298}" srcOrd="0" destOrd="0" parTransId="{B78E8738-FA9B-4AF2-B0CC-18CDB1B07ED7}" sibTransId="{BB0752EA-E922-47A2-BC32-D2F116768E96}"/>
    <dgm:cxn modelId="{E98A8699-3753-49AC-8E2C-1608320233E5}" type="presOf" srcId="{6E7B8508-7641-4A97-B28C-CFAE5E08222A}" destId="{A9403A1E-C698-4D0C-BE2C-123112CEB42A}" srcOrd="0" destOrd="0" presId="urn:microsoft.com/office/officeart/2005/8/layout/arrow1"/>
    <dgm:cxn modelId="{CB5C28A9-E343-4765-8C4D-28ECF2DB6DF6}" type="presOf" srcId="{B85D9E07-A9D9-4BEA-A867-D7E12AAF4247}" destId="{F59AF54A-FD4C-458A-A6E9-C395E857A16A}" srcOrd="0" destOrd="0" presId="urn:microsoft.com/office/officeart/2005/8/layout/arrow1"/>
    <dgm:cxn modelId="{6FF3CFC5-7AA2-4BD1-9957-2E8BF3A3F8CB}" srcId="{6E7B8508-7641-4A97-B28C-CFAE5E08222A}" destId="{B85D9E07-A9D9-4BEA-A867-D7E12AAF4247}" srcOrd="1" destOrd="0" parTransId="{A1D11F10-79AE-4751-B517-EA7483A80BB0}" sibTransId="{5263B275-BE9F-433D-BA4F-CECEB5F2AD51}"/>
    <dgm:cxn modelId="{66EDB6ED-019C-4886-AFBB-6D3E7A6F72B4}" type="presParOf" srcId="{A9403A1E-C698-4D0C-BE2C-123112CEB42A}" destId="{F88F786A-98FC-4009-B649-4E7779A0E434}" srcOrd="0" destOrd="0" presId="urn:microsoft.com/office/officeart/2005/8/layout/arrow1"/>
    <dgm:cxn modelId="{8ACFB7F8-1E8B-4E29-8713-DA65702A1D33}" type="presParOf" srcId="{A9403A1E-C698-4D0C-BE2C-123112CEB42A}" destId="{F59AF54A-FD4C-458A-A6E9-C395E857A16A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7FDDA4-AC8B-4763-9C7A-5170413E23CF}" type="doc">
      <dgm:prSet loTypeId="urn:microsoft.com/office/officeart/2005/8/layout/vList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E1E84098-F670-488E-BF18-A9C55CB803DC}">
      <dgm:prSet phldrT="[텍스트]" custT="1"/>
      <dgm:spPr/>
      <dgm:t>
        <a:bodyPr/>
        <a:lstStyle/>
        <a:p>
          <a:pPr latinLnBrk="1"/>
          <a:r>
            <a:rPr lang="en-US" altLang="ko-KR" sz="1800" b="1" dirty="0">
              <a:solidFill>
                <a:schemeClr val="tx1"/>
              </a:solidFill>
            </a:rPr>
            <a:t> For </a:t>
          </a:r>
          <a:r>
            <a:rPr lang="en-US" altLang="ko-KR" sz="1800" b="1" dirty="0" err="1">
              <a:solidFill>
                <a:schemeClr val="tx1"/>
              </a:solidFill>
            </a:rPr>
            <a:t>Mukbang</a:t>
          </a:r>
          <a:r>
            <a:rPr lang="en-US" altLang="ko-KR" sz="1800" b="1" dirty="0">
              <a:solidFill>
                <a:schemeClr val="tx1"/>
              </a:solidFill>
            </a:rPr>
            <a:t> Creators</a:t>
          </a:r>
          <a:endParaRPr lang="ko-KR" altLang="en-US" sz="1800" dirty="0">
            <a:solidFill>
              <a:schemeClr val="tx1"/>
            </a:solidFill>
          </a:endParaRPr>
        </a:p>
      </dgm:t>
    </dgm:pt>
    <dgm:pt modelId="{6EFC3513-F481-4714-BFEE-DCE618BA3FB7}" type="parTrans" cxnId="{E6018498-8F31-477D-A5D6-13CB8330502D}">
      <dgm:prSet/>
      <dgm:spPr/>
      <dgm:t>
        <a:bodyPr/>
        <a:lstStyle/>
        <a:p>
          <a:pPr latinLnBrk="1"/>
          <a:endParaRPr lang="ko-KR" altLang="en-US"/>
        </a:p>
      </dgm:t>
    </dgm:pt>
    <dgm:pt modelId="{BA5A053F-53B7-4DC5-8E5D-C61810291DC5}" type="sibTrans" cxnId="{E6018498-8F31-477D-A5D6-13CB8330502D}">
      <dgm:prSet/>
      <dgm:spPr/>
      <dgm:t>
        <a:bodyPr/>
        <a:lstStyle/>
        <a:p>
          <a:pPr latinLnBrk="1"/>
          <a:endParaRPr lang="ko-KR" altLang="en-US"/>
        </a:p>
      </dgm:t>
    </dgm:pt>
    <dgm:pt modelId="{EB7B7A24-A7C1-41AB-AE10-DC8CFEAB6693}">
      <dgm:prSet phldrT="[텍스트]"/>
      <dgm:spPr/>
      <dgm:t>
        <a:bodyPr/>
        <a:lstStyle/>
        <a:p>
          <a:pPr latinLnBrk="1"/>
          <a:r>
            <a:rPr lang="en-US" altLang="ko-KR" sz="1500" b="1" dirty="0"/>
            <a:t>Creator Promotion</a:t>
          </a:r>
          <a:br>
            <a:rPr lang="en-US" altLang="ko-KR" sz="1500" b="1" dirty="0"/>
          </a:br>
          <a:r>
            <a:rPr lang="en-US" altLang="ko-KR" sz="1500" b="1" dirty="0">
              <a:solidFill>
                <a:schemeClr val="bg1">
                  <a:lumMod val="50000"/>
                </a:schemeClr>
              </a:solidFill>
            </a:rPr>
            <a:t>(</a:t>
          </a:r>
          <a:r>
            <a:rPr lang="en-US" altLang="ko-KR" sz="1500" dirty="0">
              <a:solidFill>
                <a:schemeClr val="bg1">
                  <a:lumMod val="50000"/>
                </a:schemeClr>
              </a:solidFill>
            </a:rPr>
            <a:t>Easy access to </a:t>
          </a:r>
          <a:r>
            <a:rPr lang="en-US" altLang="ko-KR" sz="1500" dirty="0" err="1">
              <a:solidFill>
                <a:schemeClr val="bg1">
                  <a:lumMod val="50000"/>
                </a:schemeClr>
              </a:solidFill>
            </a:rPr>
            <a:t>Mukbang</a:t>
          </a:r>
          <a:r>
            <a:rPr lang="en-US" altLang="ko-KR" sz="1500" dirty="0">
              <a:solidFill>
                <a:schemeClr val="bg1">
                  <a:lumMod val="50000"/>
                </a:schemeClr>
              </a:solidFill>
            </a:rPr>
            <a:t>)</a:t>
          </a:r>
          <a:endParaRPr lang="ko-KR" altLang="en-US" sz="1500" dirty="0"/>
        </a:p>
      </dgm:t>
    </dgm:pt>
    <dgm:pt modelId="{24DF7E68-4FB5-4535-9ED8-AD161C6B7B0E}" type="parTrans" cxnId="{C3EFC413-6B94-4209-8AFE-3C6C332B89D2}">
      <dgm:prSet/>
      <dgm:spPr/>
      <dgm:t>
        <a:bodyPr/>
        <a:lstStyle/>
        <a:p>
          <a:pPr latinLnBrk="1"/>
          <a:endParaRPr lang="ko-KR" altLang="en-US"/>
        </a:p>
      </dgm:t>
    </dgm:pt>
    <dgm:pt modelId="{46CD76C8-D876-4D25-A734-139E141D739E}" type="sibTrans" cxnId="{C3EFC413-6B94-4209-8AFE-3C6C332B89D2}">
      <dgm:prSet/>
      <dgm:spPr/>
      <dgm:t>
        <a:bodyPr/>
        <a:lstStyle/>
        <a:p>
          <a:pPr latinLnBrk="1"/>
          <a:endParaRPr lang="ko-KR" altLang="en-US"/>
        </a:p>
      </dgm:t>
    </dgm:pt>
    <dgm:pt modelId="{C6CF1486-353C-41E0-9345-655B0FE288BE}">
      <dgm:prSet phldrT="[텍스트]" custT="1"/>
      <dgm:spPr/>
      <dgm:t>
        <a:bodyPr/>
        <a:lstStyle/>
        <a:p>
          <a:pPr latinLnBrk="1"/>
          <a:r>
            <a:rPr lang="en-US" altLang="ko-KR" sz="1800" b="1" dirty="0">
              <a:solidFill>
                <a:schemeClr val="tx1"/>
              </a:solidFill>
            </a:rPr>
            <a:t> For Restaurants</a:t>
          </a:r>
          <a:endParaRPr lang="ko-KR" altLang="en-US" sz="1800" dirty="0">
            <a:solidFill>
              <a:schemeClr val="tx1"/>
            </a:solidFill>
          </a:endParaRPr>
        </a:p>
      </dgm:t>
    </dgm:pt>
    <dgm:pt modelId="{0BCD092F-449F-488C-A020-1912F497FB23}" type="parTrans" cxnId="{A50C64F9-1BAB-47A9-8BF9-FBABBBBB191E}">
      <dgm:prSet/>
      <dgm:spPr/>
      <dgm:t>
        <a:bodyPr/>
        <a:lstStyle/>
        <a:p>
          <a:pPr latinLnBrk="1"/>
          <a:endParaRPr lang="ko-KR" altLang="en-US"/>
        </a:p>
      </dgm:t>
    </dgm:pt>
    <dgm:pt modelId="{6855BC83-6392-4029-B751-70C88B8493D3}" type="sibTrans" cxnId="{A50C64F9-1BAB-47A9-8BF9-FBABBBBB191E}">
      <dgm:prSet/>
      <dgm:spPr/>
      <dgm:t>
        <a:bodyPr/>
        <a:lstStyle/>
        <a:p>
          <a:pPr latinLnBrk="1"/>
          <a:endParaRPr lang="ko-KR" altLang="en-US"/>
        </a:p>
      </dgm:t>
    </dgm:pt>
    <dgm:pt modelId="{5F4544A7-CB18-47B4-990B-C94B01693D52}">
      <dgm:prSet phldrT="[텍스트]"/>
      <dgm:spPr/>
      <dgm:t>
        <a:bodyPr/>
        <a:lstStyle/>
        <a:p>
          <a:pPr latinLnBrk="1"/>
          <a:r>
            <a:rPr lang="en-US" altLang="ko-KR" sz="1500" b="1" dirty="0"/>
            <a:t>Restaurant sales increase</a:t>
          </a:r>
          <a:br>
            <a:rPr lang="en-US" altLang="ko-KR" sz="1500" b="1" dirty="0"/>
          </a:br>
          <a:r>
            <a:rPr lang="en-US" altLang="ko-KR" sz="1500" b="1" dirty="0">
              <a:solidFill>
                <a:schemeClr val="bg1">
                  <a:lumMod val="50000"/>
                </a:schemeClr>
              </a:solidFill>
            </a:rPr>
            <a:t>(</a:t>
          </a:r>
          <a:r>
            <a:rPr lang="en-US" altLang="ko-KR" sz="1500" dirty="0">
              <a:solidFill>
                <a:schemeClr val="bg1">
                  <a:lumMod val="50000"/>
                </a:schemeClr>
              </a:solidFill>
            </a:rPr>
            <a:t>Food culture is activated by the </a:t>
          </a:r>
          <a:r>
            <a:rPr lang="en-US" altLang="ko-KR" sz="1500" dirty="0" err="1">
              <a:solidFill>
                <a:schemeClr val="bg1">
                  <a:lumMod val="50000"/>
                </a:schemeClr>
              </a:solidFill>
            </a:rPr>
            <a:t>Mukbang</a:t>
          </a:r>
          <a:r>
            <a:rPr lang="en-US" altLang="ko-KR" sz="1500" dirty="0">
              <a:solidFill>
                <a:schemeClr val="bg1">
                  <a:lumMod val="50000"/>
                </a:schemeClr>
              </a:solidFill>
            </a:rPr>
            <a:t>)</a:t>
          </a:r>
          <a:endParaRPr lang="ko-KR" altLang="en-US" sz="1500" dirty="0"/>
        </a:p>
      </dgm:t>
    </dgm:pt>
    <dgm:pt modelId="{FCA408EF-DF3D-4EF5-BF9C-02DC879FAAFF}" type="parTrans" cxnId="{57819655-1BB3-46D6-97C1-00C2A15AE44F}">
      <dgm:prSet/>
      <dgm:spPr/>
      <dgm:t>
        <a:bodyPr/>
        <a:lstStyle/>
        <a:p>
          <a:pPr latinLnBrk="1"/>
          <a:endParaRPr lang="ko-KR" altLang="en-US"/>
        </a:p>
      </dgm:t>
    </dgm:pt>
    <dgm:pt modelId="{380EE0A6-E28A-4FAA-AD38-79B6990F2B44}" type="sibTrans" cxnId="{57819655-1BB3-46D6-97C1-00C2A15AE44F}">
      <dgm:prSet/>
      <dgm:spPr/>
      <dgm:t>
        <a:bodyPr/>
        <a:lstStyle/>
        <a:p>
          <a:pPr latinLnBrk="1"/>
          <a:endParaRPr lang="ko-KR" altLang="en-US"/>
        </a:p>
      </dgm:t>
    </dgm:pt>
    <dgm:pt modelId="{5E497673-5A27-4800-9CC2-442024F6E379}">
      <dgm:prSet phldrT="[텍스트]" custT="1"/>
      <dgm:spPr/>
      <dgm:t>
        <a:bodyPr/>
        <a:lstStyle/>
        <a:p>
          <a:pPr latinLnBrk="1"/>
          <a:r>
            <a:rPr lang="en-US" altLang="ko-KR" sz="1800" b="1" dirty="0">
              <a:solidFill>
                <a:schemeClr val="tx1"/>
              </a:solidFill>
            </a:rPr>
            <a:t> For Viewers</a:t>
          </a:r>
          <a:endParaRPr lang="ko-KR" altLang="en-US" sz="1800" dirty="0">
            <a:solidFill>
              <a:schemeClr val="tx1"/>
            </a:solidFill>
          </a:endParaRPr>
        </a:p>
      </dgm:t>
    </dgm:pt>
    <dgm:pt modelId="{024B3400-744D-4425-B166-5278ABB9078C}" type="parTrans" cxnId="{2C9A9566-7E15-4023-882A-FE2DACF5DA6E}">
      <dgm:prSet/>
      <dgm:spPr/>
      <dgm:t>
        <a:bodyPr/>
        <a:lstStyle/>
        <a:p>
          <a:pPr latinLnBrk="1"/>
          <a:endParaRPr lang="ko-KR" altLang="en-US"/>
        </a:p>
      </dgm:t>
    </dgm:pt>
    <dgm:pt modelId="{BAD7C88E-2D8B-423F-8B5F-869D3C7F1BA8}" type="sibTrans" cxnId="{2C9A9566-7E15-4023-882A-FE2DACF5DA6E}">
      <dgm:prSet/>
      <dgm:spPr/>
      <dgm:t>
        <a:bodyPr/>
        <a:lstStyle/>
        <a:p>
          <a:pPr latinLnBrk="1"/>
          <a:endParaRPr lang="ko-KR" altLang="en-US"/>
        </a:p>
      </dgm:t>
    </dgm:pt>
    <dgm:pt modelId="{C37BEA72-6A14-4E10-8F81-A34000BA4507}">
      <dgm:prSet phldrT="[텍스트]" custT="1"/>
      <dgm:spPr/>
      <dgm:t>
        <a:bodyPr/>
        <a:lstStyle/>
        <a:p>
          <a:pPr latinLnBrk="1"/>
          <a:r>
            <a:rPr lang="en-US" altLang="ko-KR" sz="1400" b="1" dirty="0">
              <a:latin typeface="+mj-lt"/>
              <a:ea typeface="+mj-ea"/>
              <a:cs typeface="+mj-cs"/>
            </a:rPr>
            <a:t>Easily get the food information and recipes they want</a:t>
          </a:r>
          <a:br>
            <a:rPr lang="en-US" altLang="ko-KR" sz="1400" b="1" dirty="0">
              <a:latin typeface="+mj-lt"/>
              <a:ea typeface="+mj-ea"/>
              <a:cs typeface="+mj-cs"/>
            </a:rPr>
          </a:br>
          <a:r>
            <a:rPr lang="en-US" altLang="ko-KR" sz="1400" b="1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rPr>
            <a:t>(</a:t>
          </a:r>
          <a:r>
            <a:rPr lang="en-US" altLang="ko-KR" sz="1400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rPr>
            <a:t>Provide various </a:t>
          </a:r>
          <a:r>
            <a:rPr lang="en-US" altLang="ko-KR" sz="1400" dirty="0" err="1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rPr>
            <a:t>Mukbang</a:t>
          </a:r>
          <a:r>
            <a:rPr lang="en-US" altLang="ko-KR" sz="1400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rPr>
            <a:t>, Recommend video suitable for users)</a:t>
          </a:r>
          <a:endParaRPr lang="ko-KR" altLang="en-US" sz="1400" dirty="0"/>
        </a:p>
      </dgm:t>
    </dgm:pt>
    <dgm:pt modelId="{D317A262-F512-44A9-93BC-5A3379AB344C}" type="parTrans" cxnId="{58A81303-608F-4017-BF24-F4ADDB84179A}">
      <dgm:prSet/>
      <dgm:spPr/>
      <dgm:t>
        <a:bodyPr/>
        <a:lstStyle/>
        <a:p>
          <a:pPr latinLnBrk="1"/>
          <a:endParaRPr lang="ko-KR" altLang="en-US"/>
        </a:p>
      </dgm:t>
    </dgm:pt>
    <dgm:pt modelId="{B76CB29A-8EFF-4D6A-93DD-70C1F7FA26AA}" type="sibTrans" cxnId="{58A81303-608F-4017-BF24-F4ADDB84179A}">
      <dgm:prSet/>
      <dgm:spPr/>
      <dgm:t>
        <a:bodyPr/>
        <a:lstStyle/>
        <a:p>
          <a:pPr latinLnBrk="1"/>
          <a:endParaRPr lang="ko-KR" altLang="en-US"/>
        </a:p>
      </dgm:t>
    </dgm:pt>
    <dgm:pt modelId="{FDC82E4F-551B-404E-A2BB-8CF1E678BFB0}" type="pres">
      <dgm:prSet presAssocID="{777FDDA4-AC8B-4763-9C7A-5170413E23CF}" presName="linear" presStyleCnt="0">
        <dgm:presLayoutVars>
          <dgm:dir/>
          <dgm:resizeHandles val="exact"/>
        </dgm:presLayoutVars>
      </dgm:prSet>
      <dgm:spPr/>
    </dgm:pt>
    <dgm:pt modelId="{ADF1B533-6FFA-462D-95B2-B3204100011B}" type="pres">
      <dgm:prSet presAssocID="{E1E84098-F670-488E-BF18-A9C55CB803DC}" presName="comp" presStyleCnt="0"/>
      <dgm:spPr/>
    </dgm:pt>
    <dgm:pt modelId="{98072923-611C-490D-8E15-C194F55B29F5}" type="pres">
      <dgm:prSet presAssocID="{E1E84098-F670-488E-BF18-A9C55CB803DC}" presName="box" presStyleLbl="node1" presStyleIdx="0" presStyleCnt="3"/>
      <dgm:spPr/>
    </dgm:pt>
    <dgm:pt modelId="{956C5482-7CCB-4966-B5A0-5C8542B7CF27}" type="pres">
      <dgm:prSet presAssocID="{E1E84098-F670-488E-BF18-A9C55CB803DC}" presName="img" presStyleLbl="fgImgPlace1" presStyleIdx="0" presStyleCnt="3" custScaleX="99045"/>
      <dgm:spPr>
        <a:solidFill>
          <a:schemeClr val="bg1"/>
        </a:solidFill>
      </dgm:spPr>
    </dgm:pt>
    <dgm:pt modelId="{46E00E6E-75E1-4EB2-B130-B23300BA70BC}" type="pres">
      <dgm:prSet presAssocID="{E1E84098-F670-488E-BF18-A9C55CB803DC}" presName="text" presStyleLbl="node1" presStyleIdx="0" presStyleCnt="3">
        <dgm:presLayoutVars>
          <dgm:bulletEnabled val="1"/>
        </dgm:presLayoutVars>
      </dgm:prSet>
      <dgm:spPr/>
    </dgm:pt>
    <dgm:pt modelId="{71191228-6FDC-4182-82E5-93451EFBB8F5}" type="pres">
      <dgm:prSet presAssocID="{BA5A053F-53B7-4DC5-8E5D-C61810291DC5}" presName="spacer" presStyleCnt="0"/>
      <dgm:spPr/>
    </dgm:pt>
    <dgm:pt modelId="{B0047D6C-6115-4712-9A58-60B976777545}" type="pres">
      <dgm:prSet presAssocID="{C6CF1486-353C-41E0-9345-655B0FE288BE}" presName="comp" presStyleCnt="0"/>
      <dgm:spPr/>
    </dgm:pt>
    <dgm:pt modelId="{069D226A-2EE3-4973-808C-50B8E0510752}" type="pres">
      <dgm:prSet presAssocID="{C6CF1486-353C-41E0-9345-655B0FE288BE}" presName="box" presStyleLbl="node1" presStyleIdx="1" presStyleCnt="3"/>
      <dgm:spPr/>
    </dgm:pt>
    <dgm:pt modelId="{B92C56E2-C159-4287-9B11-122C8F5A9A06}" type="pres">
      <dgm:prSet presAssocID="{C6CF1486-353C-41E0-9345-655B0FE288BE}" presName="img" presStyleLbl="fgImgPlace1" presStyleIdx="1" presStyleCnt="3"/>
      <dgm:spPr>
        <a:solidFill>
          <a:schemeClr val="bg1"/>
        </a:solidFill>
      </dgm:spPr>
    </dgm:pt>
    <dgm:pt modelId="{6AB7AC12-7CE1-4E4B-A2A0-4AEBDDC4ABEC}" type="pres">
      <dgm:prSet presAssocID="{C6CF1486-353C-41E0-9345-655B0FE288BE}" presName="text" presStyleLbl="node1" presStyleIdx="1" presStyleCnt="3">
        <dgm:presLayoutVars>
          <dgm:bulletEnabled val="1"/>
        </dgm:presLayoutVars>
      </dgm:prSet>
      <dgm:spPr/>
    </dgm:pt>
    <dgm:pt modelId="{02B3BC54-41FF-4F95-9ECC-E111AE105514}" type="pres">
      <dgm:prSet presAssocID="{6855BC83-6392-4029-B751-70C88B8493D3}" presName="spacer" presStyleCnt="0"/>
      <dgm:spPr/>
    </dgm:pt>
    <dgm:pt modelId="{03AD46F8-161B-43C8-9657-63C34507883E}" type="pres">
      <dgm:prSet presAssocID="{5E497673-5A27-4800-9CC2-442024F6E379}" presName="comp" presStyleCnt="0"/>
      <dgm:spPr/>
    </dgm:pt>
    <dgm:pt modelId="{B3F35F70-E165-4CFF-B371-CAC32D3C9CD6}" type="pres">
      <dgm:prSet presAssocID="{5E497673-5A27-4800-9CC2-442024F6E379}" presName="box" presStyleLbl="node1" presStyleIdx="2" presStyleCnt="3"/>
      <dgm:spPr/>
    </dgm:pt>
    <dgm:pt modelId="{FE2F8175-DEFF-484D-BA56-EE30A7F7C0B0}" type="pres">
      <dgm:prSet presAssocID="{5E497673-5A27-4800-9CC2-442024F6E379}" presName="img" presStyleLbl="fgImgPlace1" presStyleIdx="2" presStyleCnt="3"/>
      <dgm:spPr>
        <a:solidFill>
          <a:schemeClr val="bg1"/>
        </a:solidFill>
      </dgm:spPr>
    </dgm:pt>
    <dgm:pt modelId="{CAFC72B4-4E95-4113-98B5-334D8EB26BDC}" type="pres">
      <dgm:prSet presAssocID="{5E497673-5A27-4800-9CC2-442024F6E379}" presName="text" presStyleLbl="node1" presStyleIdx="2" presStyleCnt="3">
        <dgm:presLayoutVars>
          <dgm:bulletEnabled val="1"/>
        </dgm:presLayoutVars>
      </dgm:prSet>
      <dgm:spPr/>
    </dgm:pt>
  </dgm:ptLst>
  <dgm:cxnLst>
    <dgm:cxn modelId="{58A81303-608F-4017-BF24-F4ADDB84179A}" srcId="{5E497673-5A27-4800-9CC2-442024F6E379}" destId="{C37BEA72-6A14-4E10-8F81-A34000BA4507}" srcOrd="0" destOrd="0" parTransId="{D317A262-F512-44A9-93BC-5A3379AB344C}" sibTransId="{B76CB29A-8EFF-4D6A-93DD-70C1F7FA26AA}"/>
    <dgm:cxn modelId="{C3EFC413-6B94-4209-8AFE-3C6C332B89D2}" srcId="{E1E84098-F670-488E-BF18-A9C55CB803DC}" destId="{EB7B7A24-A7C1-41AB-AE10-DC8CFEAB6693}" srcOrd="0" destOrd="0" parTransId="{24DF7E68-4FB5-4535-9ED8-AD161C6B7B0E}" sibTransId="{46CD76C8-D876-4D25-A734-139E141D739E}"/>
    <dgm:cxn modelId="{4E52551B-3236-4B91-8525-B79B723B7DD5}" type="presOf" srcId="{C37BEA72-6A14-4E10-8F81-A34000BA4507}" destId="{CAFC72B4-4E95-4113-98B5-334D8EB26BDC}" srcOrd="1" destOrd="1" presId="urn:microsoft.com/office/officeart/2005/8/layout/vList4"/>
    <dgm:cxn modelId="{56C88E61-22D5-4AB6-A200-3128DCC511B5}" type="presOf" srcId="{777FDDA4-AC8B-4763-9C7A-5170413E23CF}" destId="{FDC82E4F-551B-404E-A2BB-8CF1E678BFB0}" srcOrd="0" destOrd="0" presId="urn:microsoft.com/office/officeart/2005/8/layout/vList4"/>
    <dgm:cxn modelId="{2C9A9566-7E15-4023-882A-FE2DACF5DA6E}" srcId="{777FDDA4-AC8B-4763-9C7A-5170413E23CF}" destId="{5E497673-5A27-4800-9CC2-442024F6E379}" srcOrd="2" destOrd="0" parTransId="{024B3400-744D-4425-B166-5278ABB9078C}" sibTransId="{BAD7C88E-2D8B-423F-8B5F-869D3C7F1BA8}"/>
    <dgm:cxn modelId="{40E61867-CD87-4D2E-83DC-A6C4127291E5}" type="presOf" srcId="{5E497673-5A27-4800-9CC2-442024F6E379}" destId="{B3F35F70-E165-4CFF-B371-CAC32D3C9CD6}" srcOrd="0" destOrd="0" presId="urn:microsoft.com/office/officeart/2005/8/layout/vList4"/>
    <dgm:cxn modelId="{275C7753-B632-4390-8FBC-81E5ADF31912}" type="presOf" srcId="{5F4544A7-CB18-47B4-990B-C94B01693D52}" destId="{069D226A-2EE3-4973-808C-50B8E0510752}" srcOrd="0" destOrd="1" presId="urn:microsoft.com/office/officeart/2005/8/layout/vList4"/>
    <dgm:cxn modelId="{C8872054-C2E1-463F-89AD-F357FB77AEEA}" type="presOf" srcId="{C37BEA72-6A14-4E10-8F81-A34000BA4507}" destId="{B3F35F70-E165-4CFF-B371-CAC32D3C9CD6}" srcOrd="0" destOrd="1" presId="urn:microsoft.com/office/officeart/2005/8/layout/vList4"/>
    <dgm:cxn modelId="{84C61655-D721-4699-94CC-81D128383B44}" type="presOf" srcId="{EB7B7A24-A7C1-41AB-AE10-DC8CFEAB6693}" destId="{46E00E6E-75E1-4EB2-B130-B23300BA70BC}" srcOrd="1" destOrd="1" presId="urn:microsoft.com/office/officeart/2005/8/layout/vList4"/>
    <dgm:cxn modelId="{57819655-1BB3-46D6-97C1-00C2A15AE44F}" srcId="{C6CF1486-353C-41E0-9345-655B0FE288BE}" destId="{5F4544A7-CB18-47B4-990B-C94B01693D52}" srcOrd="0" destOrd="0" parTransId="{FCA408EF-DF3D-4EF5-BF9C-02DC879FAAFF}" sibTransId="{380EE0A6-E28A-4FAA-AD38-79B6990F2B44}"/>
    <dgm:cxn modelId="{74D4FE7A-29AA-453E-A35E-79DE67A3D53C}" type="presOf" srcId="{5E497673-5A27-4800-9CC2-442024F6E379}" destId="{CAFC72B4-4E95-4113-98B5-334D8EB26BDC}" srcOrd="1" destOrd="0" presId="urn:microsoft.com/office/officeart/2005/8/layout/vList4"/>
    <dgm:cxn modelId="{45C65795-0A75-4A6A-845E-410755AECDFB}" type="presOf" srcId="{5F4544A7-CB18-47B4-990B-C94B01693D52}" destId="{6AB7AC12-7CE1-4E4B-A2A0-4AEBDDC4ABEC}" srcOrd="1" destOrd="1" presId="urn:microsoft.com/office/officeart/2005/8/layout/vList4"/>
    <dgm:cxn modelId="{E6018498-8F31-477D-A5D6-13CB8330502D}" srcId="{777FDDA4-AC8B-4763-9C7A-5170413E23CF}" destId="{E1E84098-F670-488E-BF18-A9C55CB803DC}" srcOrd="0" destOrd="0" parTransId="{6EFC3513-F481-4714-BFEE-DCE618BA3FB7}" sibTransId="{BA5A053F-53B7-4DC5-8E5D-C61810291DC5}"/>
    <dgm:cxn modelId="{CD4618B1-A289-4B1C-9422-D899A90CFA55}" type="presOf" srcId="{E1E84098-F670-488E-BF18-A9C55CB803DC}" destId="{46E00E6E-75E1-4EB2-B130-B23300BA70BC}" srcOrd="1" destOrd="0" presId="urn:microsoft.com/office/officeart/2005/8/layout/vList4"/>
    <dgm:cxn modelId="{AA1322C6-5810-4999-A1E4-88E5D15B0E68}" type="presOf" srcId="{C6CF1486-353C-41E0-9345-655B0FE288BE}" destId="{6AB7AC12-7CE1-4E4B-A2A0-4AEBDDC4ABEC}" srcOrd="1" destOrd="0" presId="urn:microsoft.com/office/officeart/2005/8/layout/vList4"/>
    <dgm:cxn modelId="{C47AD6C6-9531-4237-92CC-AA3E45F607BB}" type="presOf" srcId="{EB7B7A24-A7C1-41AB-AE10-DC8CFEAB6693}" destId="{98072923-611C-490D-8E15-C194F55B29F5}" srcOrd="0" destOrd="1" presId="urn:microsoft.com/office/officeart/2005/8/layout/vList4"/>
    <dgm:cxn modelId="{DC5AA7C7-98C6-4E73-895B-7D7169CD5ECA}" type="presOf" srcId="{C6CF1486-353C-41E0-9345-655B0FE288BE}" destId="{069D226A-2EE3-4973-808C-50B8E0510752}" srcOrd="0" destOrd="0" presId="urn:microsoft.com/office/officeart/2005/8/layout/vList4"/>
    <dgm:cxn modelId="{E0EF1BE5-B5C9-4C6F-AD4F-3957794D1CA9}" type="presOf" srcId="{E1E84098-F670-488E-BF18-A9C55CB803DC}" destId="{98072923-611C-490D-8E15-C194F55B29F5}" srcOrd="0" destOrd="0" presId="urn:microsoft.com/office/officeart/2005/8/layout/vList4"/>
    <dgm:cxn modelId="{A50C64F9-1BAB-47A9-8BF9-FBABBBBB191E}" srcId="{777FDDA4-AC8B-4763-9C7A-5170413E23CF}" destId="{C6CF1486-353C-41E0-9345-655B0FE288BE}" srcOrd="1" destOrd="0" parTransId="{0BCD092F-449F-488C-A020-1912F497FB23}" sibTransId="{6855BC83-6392-4029-B751-70C88B8493D3}"/>
    <dgm:cxn modelId="{C25C41C3-44C2-4B62-BC1A-049CF121DD68}" type="presParOf" srcId="{FDC82E4F-551B-404E-A2BB-8CF1E678BFB0}" destId="{ADF1B533-6FFA-462D-95B2-B3204100011B}" srcOrd="0" destOrd="0" presId="urn:microsoft.com/office/officeart/2005/8/layout/vList4"/>
    <dgm:cxn modelId="{B71E7C97-BE37-4BBD-B826-019C3A21387B}" type="presParOf" srcId="{ADF1B533-6FFA-462D-95B2-B3204100011B}" destId="{98072923-611C-490D-8E15-C194F55B29F5}" srcOrd="0" destOrd="0" presId="urn:microsoft.com/office/officeart/2005/8/layout/vList4"/>
    <dgm:cxn modelId="{01194B68-A207-40C9-B50F-0CD6801975DE}" type="presParOf" srcId="{ADF1B533-6FFA-462D-95B2-B3204100011B}" destId="{956C5482-7CCB-4966-B5A0-5C8542B7CF27}" srcOrd="1" destOrd="0" presId="urn:microsoft.com/office/officeart/2005/8/layout/vList4"/>
    <dgm:cxn modelId="{76B4EF30-F9EA-4F88-9048-C02F0560EB15}" type="presParOf" srcId="{ADF1B533-6FFA-462D-95B2-B3204100011B}" destId="{46E00E6E-75E1-4EB2-B130-B23300BA70BC}" srcOrd="2" destOrd="0" presId="urn:microsoft.com/office/officeart/2005/8/layout/vList4"/>
    <dgm:cxn modelId="{400C18AD-A5B7-4F42-B6B4-D0DBDDA9D67D}" type="presParOf" srcId="{FDC82E4F-551B-404E-A2BB-8CF1E678BFB0}" destId="{71191228-6FDC-4182-82E5-93451EFBB8F5}" srcOrd="1" destOrd="0" presId="urn:microsoft.com/office/officeart/2005/8/layout/vList4"/>
    <dgm:cxn modelId="{B4552434-A519-46F1-AEFB-1032A9667AE3}" type="presParOf" srcId="{FDC82E4F-551B-404E-A2BB-8CF1E678BFB0}" destId="{B0047D6C-6115-4712-9A58-60B976777545}" srcOrd="2" destOrd="0" presId="urn:microsoft.com/office/officeart/2005/8/layout/vList4"/>
    <dgm:cxn modelId="{F860DA55-6AF5-44F6-AC88-03A2CF2F49E8}" type="presParOf" srcId="{B0047D6C-6115-4712-9A58-60B976777545}" destId="{069D226A-2EE3-4973-808C-50B8E0510752}" srcOrd="0" destOrd="0" presId="urn:microsoft.com/office/officeart/2005/8/layout/vList4"/>
    <dgm:cxn modelId="{F0FCE104-4B69-475F-8619-A5E7EF7BEFC1}" type="presParOf" srcId="{B0047D6C-6115-4712-9A58-60B976777545}" destId="{B92C56E2-C159-4287-9B11-122C8F5A9A06}" srcOrd="1" destOrd="0" presId="urn:microsoft.com/office/officeart/2005/8/layout/vList4"/>
    <dgm:cxn modelId="{EF2EBF08-E61C-4DF0-9AA3-22D42F63F249}" type="presParOf" srcId="{B0047D6C-6115-4712-9A58-60B976777545}" destId="{6AB7AC12-7CE1-4E4B-A2A0-4AEBDDC4ABEC}" srcOrd="2" destOrd="0" presId="urn:microsoft.com/office/officeart/2005/8/layout/vList4"/>
    <dgm:cxn modelId="{6475635C-811F-4DDD-A32F-F981E2FA95C8}" type="presParOf" srcId="{FDC82E4F-551B-404E-A2BB-8CF1E678BFB0}" destId="{02B3BC54-41FF-4F95-9ECC-E111AE105514}" srcOrd="3" destOrd="0" presId="urn:microsoft.com/office/officeart/2005/8/layout/vList4"/>
    <dgm:cxn modelId="{50CAF2F0-4AA5-4A74-A2A3-8690D22FC61F}" type="presParOf" srcId="{FDC82E4F-551B-404E-A2BB-8CF1E678BFB0}" destId="{03AD46F8-161B-43C8-9657-63C34507883E}" srcOrd="4" destOrd="0" presId="urn:microsoft.com/office/officeart/2005/8/layout/vList4"/>
    <dgm:cxn modelId="{D6072A75-E496-47B1-AB66-450031EF47F3}" type="presParOf" srcId="{03AD46F8-161B-43C8-9657-63C34507883E}" destId="{B3F35F70-E165-4CFF-B371-CAC32D3C9CD6}" srcOrd="0" destOrd="0" presId="urn:microsoft.com/office/officeart/2005/8/layout/vList4"/>
    <dgm:cxn modelId="{0A81BB13-6AC5-427D-8BBE-ACFDC50D35E6}" type="presParOf" srcId="{03AD46F8-161B-43C8-9657-63C34507883E}" destId="{FE2F8175-DEFF-484D-BA56-EE30A7F7C0B0}" srcOrd="1" destOrd="0" presId="urn:microsoft.com/office/officeart/2005/8/layout/vList4"/>
    <dgm:cxn modelId="{C51E3E6E-70B9-4A16-A881-B2A6224C79A4}" type="presParOf" srcId="{03AD46F8-161B-43C8-9657-63C34507883E}" destId="{CAFC72B4-4E95-4113-98B5-334D8EB26BD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F786A-98FC-4009-B649-4E7779A0E434}">
      <dsp:nvSpPr>
        <dsp:cNvPr id="0" name=""/>
        <dsp:cNvSpPr/>
      </dsp:nvSpPr>
      <dsp:spPr>
        <a:xfrm rot="16200000">
          <a:off x="37769" y="298972"/>
          <a:ext cx="838684" cy="914223"/>
        </a:xfrm>
        <a:prstGeom prst="upArrow">
          <a:avLst>
            <a:gd name="adj1" fmla="val 50000"/>
            <a:gd name="adj2" fmla="val 35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/>
            <a:t>Mukbang</a:t>
          </a:r>
          <a:endParaRPr lang="ko-KR" altLang="en-US" sz="1000" b="1" kern="1200" dirty="0"/>
        </a:p>
      </dsp:txBody>
      <dsp:txXfrm rot="5400000">
        <a:off x="146770" y="546412"/>
        <a:ext cx="767453" cy="419342"/>
      </dsp:txXfrm>
    </dsp:sp>
    <dsp:sp modelId="{F59AF54A-FD4C-458A-A6E9-C395E857A16A}">
      <dsp:nvSpPr>
        <dsp:cNvPr id="0" name=""/>
        <dsp:cNvSpPr/>
      </dsp:nvSpPr>
      <dsp:spPr>
        <a:xfrm rot="5400000">
          <a:off x="2312491" y="351800"/>
          <a:ext cx="838684" cy="855155"/>
        </a:xfrm>
        <a:prstGeom prst="upArrow">
          <a:avLst>
            <a:gd name="adj1" fmla="val 50000"/>
            <a:gd name="adj2" fmla="val 35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/>
            <a:t> V</a:t>
          </a:r>
          <a:r>
            <a:rPr lang="en-US" altLang="en-US" sz="1000" b="1" kern="1200" dirty="0"/>
            <a:t>iewers</a:t>
          </a:r>
          <a:endParaRPr lang="ko-KR" altLang="en-US" sz="1000" b="1" kern="1200" dirty="0"/>
        </a:p>
      </dsp:txBody>
      <dsp:txXfrm rot="-5400000">
        <a:off x="2304256" y="569706"/>
        <a:ext cx="708385" cy="419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72923-611C-490D-8E15-C194F55B29F5}">
      <dsp:nvSpPr>
        <dsp:cNvPr id="0" name=""/>
        <dsp:cNvSpPr/>
      </dsp:nvSpPr>
      <dsp:spPr>
        <a:xfrm>
          <a:off x="0" y="0"/>
          <a:ext cx="7080448" cy="12650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solidFill>
                <a:schemeClr val="tx1"/>
              </a:solidFill>
            </a:rPr>
            <a:t> For </a:t>
          </a:r>
          <a:r>
            <a:rPr lang="en-US" altLang="ko-KR" sz="1800" b="1" kern="1200" dirty="0" err="1">
              <a:solidFill>
                <a:schemeClr val="tx1"/>
              </a:solidFill>
            </a:rPr>
            <a:t>Mukbang</a:t>
          </a:r>
          <a:r>
            <a:rPr lang="en-US" altLang="ko-KR" sz="1800" b="1" kern="1200" dirty="0">
              <a:solidFill>
                <a:schemeClr val="tx1"/>
              </a:solidFill>
            </a:rPr>
            <a:t> Creators</a:t>
          </a:r>
          <a:endParaRPr lang="ko-KR" altLang="en-US" sz="1800" kern="1200" dirty="0">
            <a:solidFill>
              <a:schemeClr val="tx1"/>
            </a:solidFill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b="1" kern="1200" dirty="0"/>
            <a:t>Creator Promotion</a:t>
          </a:r>
          <a:br>
            <a:rPr lang="en-US" altLang="ko-KR" sz="1500" b="1" kern="1200" dirty="0"/>
          </a:br>
          <a:r>
            <a:rPr lang="en-US" altLang="ko-KR" sz="1500" b="1" kern="1200" dirty="0">
              <a:solidFill>
                <a:schemeClr val="bg1">
                  <a:lumMod val="50000"/>
                </a:schemeClr>
              </a:solidFill>
            </a:rPr>
            <a:t>(</a:t>
          </a:r>
          <a:r>
            <a:rPr lang="en-US" altLang="ko-KR" sz="1500" kern="1200" dirty="0">
              <a:solidFill>
                <a:schemeClr val="bg1">
                  <a:lumMod val="50000"/>
                </a:schemeClr>
              </a:solidFill>
            </a:rPr>
            <a:t>Easy access to </a:t>
          </a:r>
          <a:r>
            <a:rPr lang="en-US" altLang="ko-KR" sz="1500" kern="1200" dirty="0" err="1">
              <a:solidFill>
                <a:schemeClr val="bg1">
                  <a:lumMod val="50000"/>
                </a:schemeClr>
              </a:solidFill>
            </a:rPr>
            <a:t>Mukbang</a:t>
          </a:r>
          <a:r>
            <a:rPr lang="en-US" altLang="ko-KR" sz="1500" kern="1200" dirty="0">
              <a:solidFill>
                <a:schemeClr val="bg1">
                  <a:lumMod val="50000"/>
                </a:schemeClr>
              </a:solidFill>
            </a:rPr>
            <a:t>)</a:t>
          </a:r>
          <a:endParaRPr lang="ko-KR" altLang="en-US" sz="1500" kern="1200" dirty="0"/>
        </a:p>
      </dsp:txBody>
      <dsp:txXfrm>
        <a:off x="1542596" y="0"/>
        <a:ext cx="5537851" cy="1265070"/>
      </dsp:txXfrm>
    </dsp:sp>
    <dsp:sp modelId="{956C5482-7CCB-4966-B5A0-5C8542B7CF27}">
      <dsp:nvSpPr>
        <dsp:cNvPr id="0" name=""/>
        <dsp:cNvSpPr/>
      </dsp:nvSpPr>
      <dsp:spPr>
        <a:xfrm>
          <a:off x="133268" y="126507"/>
          <a:ext cx="1402565" cy="101205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D226A-2EE3-4973-808C-50B8E0510752}">
      <dsp:nvSpPr>
        <dsp:cNvPr id="0" name=""/>
        <dsp:cNvSpPr/>
      </dsp:nvSpPr>
      <dsp:spPr>
        <a:xfrm>
          <a:off x="0" y="1391577"/>
          <a:ext cx="7080448" cy="12650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solidFill>
                <a:schemeClr val="tx1"/>
              </a:solidFill>
            </a:rPr>
            <a:t> For Restaurants</a:t>
          </a:r>
          <a:endParaRPr lang="ko-KR" altLang="en-US" sz="1800" kern="1200" dirty="0">
            <a:solidFill>
              <a:schemeClr val="tx1"/>
            </a:solidFill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b="1" kern="1200" dirty="0"/>
            <a:t>Restaurant sales increase</a:t>
          </a:r>
          <a:br>
            <a:rPr lang="en-US" altLang="ko-KR" sz="1500" b="1" kern="1200" dirty="0"/>
          </a:br>
          <a:r>
            <a:rPr lang="en-US" altLang="ko-KR" sz="1500" b="1" kern="1200" dirty="0">
              <a:solidFill>
                <a:schemeClr val="bg1">
                  <a:lumMod val="50000"/>
                </a:schemeClr>
              </a:solidFill>
            </a:rPr>
            <a:t>(</a:t>
          </a:r>
          <a:r>
            <a:rPr lang="en-US" altLang="ko-KR" sz="1500" kern="1200" dirty="0">
              <a:solidFill>
                <a:schemeClr val="bg1">
                  <a:lumMod val="50000"/>
                </a:schemeClr>
              </a:solidFill>
            </a:rPr>
            <a:t>Food culture is activated by the </a:t>
          </a:r>
          <a:r>
            <a:rPr lang="en-US" altLang="ko-KR" sz="1500" kern="1200" dirty="0" err="1">
              <a:solidFill>
                <a:schemeClr val="bg1">
                  <a:lumMod val="50000"/>
                </a:schemeClr>
              </a:solidFill>
            </a:rPr>
            <a:t>Mukbang</a:t>
          </a:r>
          <a:r>
            <a:rPr lang="en-US" altLang="ko-KR" sz="1500" kern="1200" dirty="0">
              <a:solidFill>
                <a:schemeClr val="bg1">
                  <a:lumMod val="50000"/>
                </a:schemeClr>
              </a:solidFill>
            </a:rPr>
            <a:t>)</a:t>
          </a:r>
          <a:endParaRPr lang="ko-KR" altLang="en-US" sz="1500" kern="1200" dirty="0"/>
        </a:p>
      </dsp:txBody>
      <dsp:txXfrm>
        <a:off x="1542596" y="1391577"/>
        <a:ext cx="5537851" cy="1265069"/>
      </dsp:txXfrm>
    </dsp:sp>
    <dsp:sp modelId="{B92C56E2-C159-4287-9B11-122C8F5A9A06}">
      <dsp:nvSpPr>
        <dsp:cNvPr id="0" name=""/>
        <dsp:cNvSpPr/>
      </dsp:nvSpPr>
      <dsp:spPr>
        <a:xfrm>
          <a:off x="126506" y="1518083"/>
          <a:ext cx="1416089" cy="1012055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35F70-E165-4CFF-B371-CAC32D3C9CD6}">
      <dsp:nvSpPr>
        <dsp:cNvPr id="0" name=""/>
        <dsp:cNvSpPr/>
      </dsp:nvSpPr>
      <dsp:spPr>
        <a:xfrm>
          <a:off x="0" y="2783154"/>
          <a:ext cx="7080448" cy="12650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solidFill>
                <a:schemeClr val="tx1"/>
              </a:solidFill>
            </a:rPr>
            <a:t> For Viewers</a:t>
          </a:r>
          <a:endParaRPr lang="ko-KR" altLang="en-US" sz="1800" kern="1200" dirty="0">
            <a:solidFill>
              <a:schemeClr val="tx1"/>
            </a:solidFill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b="1" kern="1200" dirty="0">
              <a:latin typeface="+mj-lt"/>
              <a:ea typeface="+mj-ea"/>
              <a:cs typeface="+mj-cs"/>
            </a:rPr>
            <a:t>Easily get the food information and recipes they want</a:t>
          </a:r>
          <a:br>
            <a:rPr lang="en-US" altLang="ko-KR" sz="1400" b="1" kern="1200" dirty="0">
              <a:latin typeface="+mj-lt"/>
              <a:ea typeface="+mj-ea"/>
              <a:cs typeface="+mj-cs"/>
            </a:rPr>
          </a:br>
          <a:r>
            <a:rPr lang="en-US" altLang="ko-KR" sz="1400" b="1" kern="1200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rPr>
            <a:t>(</a:t>
          </a:r>
          <a:r>
            <a:rPr lang="en-US" altLang="ko-KR" sz="1400" kern="1200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rPr>
            <a:t>Provide various </a:t>
          </a:r>
          <a:r>
            <a:rPr lang="en-US" altLang="ko-KR" sz="1400" kern="1200" dirty="0" err="1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rPr>
            <a:t>Mukbang</a:t>
          </a:r>
          <a:r>
            <a:rPr lang="en-US" altLang="ko-KR" sz="1400" kern="1200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rPr>
            <a:t>, Recommend video suitable for users)</a:t>
          </a:r>
          <a:endParaRPr lang="ko-KR" altLang="en-US" sz="1400" kern="1200" dirty="0"/>
        </a:p>
      </dsp:txBody>
      <dsp:txXfrm>
        <a:off x="1542596" y="2783154"/>
        <a:ext cx="5537851" cy="1265069"/>
      </dsp:txXfrm>
    </dsp:sp>
    <dsp:sp modelId="{FE2F8175-DEFF-484D-BA56-EE30A7F7C0B0}">
      <dsp:nvSpPr>
        <dsp:cNvPr id="0" name=""/>
        <dsp:cNvSpPr/>
      </dsp:nvSpPr>
      <dsp:spPr>
        <a:xfrm>
          <a:off x="126506" y="2909661"/>
          <a:ext cx="1416089" cy="1012055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0B695-CDF3-4272-A629-E30FA2EA7322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1C6E7-4E07-4415-9A86-40E44E635C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5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3429000"/>
            <a:ext cx="38121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2040" y="6093296"/>
            <a:ext cx="4061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Group 9   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가웅현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  송선민 조현우 차승호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57273" y="2708920"/>
            <a:ext cx="376468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</a:t>
            </a:r>
            <a:r>
              <a:rPr lang="en-US" altLang="ko-KR" sz="5400" b="1" cap="none" spc="0" dirty="0"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AT</a:t>
            </a:r>
            <a:r>
              <a:rPr lang="en-US" altLang="ko-KR" sz="6000" b="1" cap="none" spc="0" dirty="0"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7200" b="1" cap="none" spc="0" dirty="0"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</a:t>
            </a:r>
            <a:r>
              <a:rPr lang="en-US" altLang="ko-KR" sz="5400" b="1" cap="none" spc="0" dirty="0"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OW</a:t>
            </a:r>
            <a:endParaRPr lang="en-US" altLang="ko-KR" sz="6000" b="1" cap="none" spc="0" dirty="0">
              <a:ln w="12700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059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619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02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Project Goal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96753"/>
            <a:ext cx="7056784" cy="368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3568" y="483929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Provide information about </a:t>
            </a:r>
            <a:r>
              <a:rPr lang="en-US" altLang="ko-KR" sz="3200" b="1" dirty="0" err="1"/>
              <a:t>Mukbang</a:t>
            </a:r>
            <a:br>
              <a:rPr lang="en-US" altLang="ko-KR" sz="2800" b="1" dirty="0"/>
            </a:b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(Where to buy, Price, Food Combination, Etc)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619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02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Project Goal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3568" y="483929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Link with delivery system for Delivery food </a:t>
            </a:r>
            <a:br>
              <a:rPr lang="en-US" altLang="ko-KR" sz="3200" b="1" dirty="0"/>
            </a:b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배달통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배달의 민족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요기요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Etc)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1916832"/>
            <a:ext cx="2293506" cy="232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916832"/>
            <a:ext cx="2160240" cy="235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988840"/>
            <a:ext cx="232641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185874"/>
            <a:ext cx="3312368" cy="1755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619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02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Project Goal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3568" y="483929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Provide a recipe for cooking </a:t>
            </a:r>
            <a:r>
              <a:rPr lang="en-US" altLang="ko-KR" sz="2800" b="1" dirty="0" err="1"/>
              <a:t>Mukbang</a:t>
            </a:r>
            <a:r>
              <a:rPr lang="en-US" altLang="ko-KR" sz="2800" b="1" dirty="0"/>
              <a:t>.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6286" y="1395005"/>
            <a:ext cx="3300884" cy="1755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7316" y="1413667"/>
            <a:ext cx="332252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37316" y="3195205"/>
            <a:ext cx="335638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84354" y="2780928"/>
            <a:ext cx="230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-윤고딕360" pitchFamily="18" charset="-127"/>
              </a:rPr>
              <a:t>03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-윤고딕330" pitchFamily="18" charset="-127"/>
              </a:rPr>
              <a:t>Benefit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86380" y="3429000"/>
            <a:ext cx="3840986" cy="1428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1437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03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Benefit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graphicFrame>
        <p:nvGraphicFramePr>
          <p:cNvPr id="12" name="다이어그램 11"/>
          <p:cNvGraphicFramePr/>
          <p:nvPr/>
        </p:nvGraphicFramePr>
        <p:xfrm>
          <a:off x="1043608" y="1412776"/>
          <a:ext cx="7080448" cy="4048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3648" y="4365104"/>
            <a:ext cx="953741" cy="93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75656" y="3140968"/>
            <a:ext cx="82456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75656" y="1748433"/>
            <a:ext cx="808236" cy="61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84354" y="2780928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-윤고딕360" pitchFamily="18" charset="-127"/>
              </a:rPr>
              <a:t>04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-윤고딕330" pitchFamily="18" charset="-127"/>
              </a:rPr>
              <a:t>Design Concept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86380" y="3429000"/>
            <a:ext cx="3840986" cy="1428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1437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04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Design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Concept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5580112" y="620688"/>
            <a:ext cx="2923061" cy="5554558"/>
            <a:chOff x="4296889" y="55666"/>
            <a:chExt cx="3170712" cy="5735534"/>
          </a:xfrm>
        </p:grpSpPr>
        <p:grpSp>
          <p:nvGrpSpPr>
            <p:cNvPr id="93" name="그룹 29">
              <a:extLst>
                <a:ext uri="{FF2B5EF4-FFF2-40B4-BE49-F238E27FC236}">
                  <a16:creationId xmlns:a16="http://schemas.microsoft.com/office/drawing/2014/main" id="{996D5A0F-CB68-41F5-8371-ED3316F71F2B}"/>
                </a:ext>
              </a:extLst>
            </p:cNvPr>
            <p:cNvGrpSpPr/>
            <p:nvPr/>
          </p:nvGrpSpPr>
          <p:grpSpPr>
            <a:xfrm>
              <a:off x="4296889" y="55666"/>
              <a:ext cx="3170712" cy="5735534"/>
              <a:chOff x="3877362" y="55666"/>
              <a:chExt cx="3246911" cy="6746667"/>
            </a:xfrm>
          </p:grpSpPr>
          <p:grpSp>
            <p:nvGrpSpPr>
              <p:cNvPr id="99" name="그룹 3">
                <a:extLst>
                  <a:ext uri="{FF2B5EF4-FFF2-40B4-BE49-F238E27FC236}">
                    <a16:creationId xmlns:a16="http://schemas.microsoft.com/office/drawing/2014/main" id="{3F234315-E522-4488-94C7-BD9C88058DE7}"/>
                  </a:ext>
                </a:extLst>
              </p:cNvPr>
              <p:cNvGrpSpPr/>
              <p:nvPr/>
            </p:nvGrpSpPr>
            <p:grpSpPr>
              <a:xfrm>
                <a:off x="3877362" y="55666"/>
                <a:ext cx="3246911" cy="6746667"/>
                <a:chOff x="1014153" y="2660073"/>
                <a:chExt cx="2028305" cy="3142211"/>
              </a:xfrm>
            </p:grpSpPr>
            <p:sp>
              <p:nvSpPr>
                <p:cNvPr id="113" name="모서리가 둥근 직사각형 27">
                  <a:extLst>
                    <a:ext uri="{FF2B5EF4-FFF2-40B4-BE49-F238E27FC236}">
                      <a16:creationId xmlns:a16="http://schemas.microsoft.com/office/drawing/2014/main" id="{F548BDC7-F4C3-4551-877A-CE6BDC8F89A2}"/>
                    </a:ext>
                  </a:extLst>
                </p:cNvPr>
                <p:cNvSpPr/>
                <p:nvPr/>
              </p:nvSpPr>
              <p:spPr>
                <a:xfrm>
                  <a:off x="1014153" y="2660073"/>
                  <a:ext cx="2028305" cy="3142211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A7F751E3-F745-44CD-8505-8457CC6C76A3}"/>
                    </a:ext>
                  </a:extLst>
                </p:cNvPr>
                <p:cNvSpPr/>
                <p:nvPr/>
              </p:nvSpPr>
              <p:spPr>
                <a:xfrm>
                  <a:off x="1147156" y="3030715"/>
                  <a:ext cx="1762298" cy="240092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800" dirty="0"/>
                </a:p>
                <a:p>
                  <a:pPr algn="ctr"/>
                  <a:endParaRPr lang="en-US" altLang="ko-KR" sz="2800" dirty="0"/>
                </a:p>
                <a:p>
                  <a:pPr algn="ctr"/>
                  <a:endParaRPr lang="ko-KR" altLang="en-US" sz="2800" dirty="0"/>
                </a:p>
              </p:txBody>
            </p:sp>
            <p:sp>
              <p:nvSpPr>
                <p:cNvPr id="115" name="모서리가 둥근 직사각형 30">
                  <a:extLst>
                    <a:ext uri="{FF2B5EF4-FFF2-40B4-BE49-F238E27FC236}">
                      <a16:creationId xmlns:a16="http://schemas.microsoft.com/office/drawing/2014/main" id="{1B4CB6A4-51A5-4EAE-9C02-BC733AF83E82}"/>
                    </a:ext>
                  </a:extLst>
                </p:cNvPr>
                <p:cNvSpPr/>
                <p:nvPr/>
              </p:nvSpPr>
              <p:spPr>
                <a:xfrm>
                  <a:off x="1640161" y="2769194"/>
                  <a:ext cx="776288" cy="762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61EF89D-D830-4A63-93ED-027FB8B009FA}"/>
                    </a:ext>
                  </a:extLst>
                </p:cNvPr>
                <p:cNvSpPr/>
                <p:nvPr/>
              </p:nvSpPr>
              <p:spPr>
                <a:xfrm>
                  <a:off x="2648491" y="2769194"/>
                  <a:ext cx="80962" cy="8096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모서리가 둥근 직사각형 32">
                  <a:extLst>
                    <a:ext uri="{FF2B5EF4-FFF2-40B4-BE49-F238E27FC236}">
                      <a16:creationId xmlns:a16="http://schemas.microsoft.com/office/drawing/2014/main" id="{9D74F525-E1FE-4343-8D50-827E4C1F2582}"/>
                    </a:ext>
                  </a:extLst>
                </p:cNvPr>
                <p:cNvSpPr/>
                <p:nvPr/>
              </p:nvSpPr>
              <p:spPr>
                <a:xfrm>
                  <a:off x="1729718" y="5576481"/>
                  <a:ext cx="597174" cy="152807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561E437-121B-4093-907A-924101C14548}"/>
                  </a:ext>
                </a:extLst>
              </p:cNvPr>
              <p:cNvSpPr/>
              <p:nvPr/>
            </p:nvSpPr>
            <p:spPr>
              <a:xfrm>
                <a:off x="4138303" y="2690813"/>
                <a:ext cx="842516" cy="3117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</a:rPr>
                  <a:t>음식정보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4F61497-9262-45CE-B95E-9A0688C4F862}"/>
                  </a:ext>
                </a:extLst>
              </p:cNvPr>
              <p:cNvSpPr/>
              <p:nvPr/>
            </p:nvSpPr>
            <p:spPr>
              <a:xfrm>
                <a:off x="5079558" y="2690813"/>
                <a:ext cx="842516" cy="3117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구매경로</a:t>
                </a: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2C4EB7B1-EACA-4FAF-8DBC-62E7EC0BB3C0}"/>
                  </a:ext>
                </a:extLst>
              </p:cNvPr>
              <p:cNvSpPr/>
              <p:nvPr/>
            </p:nvSpPr>
            <p:spPr>
              <a:xfrm>
                <a:off x="6007466" y="2693776"/>
                <a:ext cx="842516" cy="3117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영상정보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A66808AC-F6E3-4A19-B72D-06CBA2C3B97F}"/>
                  </a:ext>
                </a:extLst>
              </p:cNvPr>
              <p:cNvSpPr/>
              <p:nvPr/>
            </p:nvSpPr>
            <p:spPr>
              <a:xfrm>
                <a:off x="4138303" y="5313690"/>
                <a:ext cx="2711679" cy="628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4" name="그래픽 15" descr="필름">
                <a:extLst>
                  <a:ext uri="{FF2B5EF4-FFF2-40B4-BE49-F238E27FC236}">
                    <a16:creationId xmlns:a16="http://schemas.microsoft.com/office/drawing/2014/main" id="{C043BE6D-FEBC-427B-AA88-A64B8CAC6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0801" y="5332635"/>
                <a:ext cx="657519" cy="453893"/>
              </a:xfrm>
              <a:prstGeom prst="rect">
                <a:avLst/>
              </a:prstGeom>
            </p:spPr>
          </p:pic>
          <p:pic>
            <p:nvPicPr>
              <p:cNvPr id="105" name="그래픽 17" descr="트로피">
                <a:extLst>
                  <a:ext uri="{FF2B5EF4-FFF2-40B4-BE49-F238E27FC236}">
                    <a16:creationId xmlns:a16="http://schemas.microsoft.com/office/drawing/2014/main" id="{6AC2EAF1-1AC3-44D4-9F8A-51E2549BD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65382" y="5332636"/>
                <a:ext cx="657520" cy="479397"/>
              </a:xfrm>
              <a:prstGeom prst="rect">
                <a:avLst/>
              </a:prstGeom>
            </p:spPr>
          </p:pic>
          <p:pic>
            <p:nvPicPr>
              <p:cNvPr id="106" name="그래픽 19" descr="숫 프로필">
                <a:extLst>
                  <a:ext uri="{FF2B5EF4-FFF2-40B4-BE49-F238E27FC236}">
                    <a16:creationId xmlns:a16="http://schemas.microsoft.com/office/drawing/2014/main" id="{F510C449-A3E4-42BD-BEA0-43D40BE73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9963" y="5332636"/>
                <a:ext cx="657520" cy="479397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DB64567-CB19-44B5-B3A0-093C07BF4A7F}"/>
                  </a:ext>
                </a:extLst>
              </p:cNvPr>
              <p:cNvSpPr txBox="1"/>
              <p:nvPr/>
            </p:nvSpPr>
            <p:spPr>
              <a:xfrm>
                <a:off x="4406811" y="5757082"/>
                <a:ext cx="30549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/>
                  <a:t>영상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22DC28-BAAF-4116-ACD5-33D24B5C7193}"/>
                  </a:ext>
                </a:extLst>
              </p:cNvPr>
              <p:cNvSpPr txBox="1"/>
              <p:nvPr/>
            </p:nvSpPr>
            <p:spPr>
              <a:xfrm>
                <a:off x="5341392" y="5758407"/>
                <a:ext cx="30549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/>
                  <a:t>랭킹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9C469C4-7E78-4871-8763-78139F2BCA8F}"/>
                  </a:ext>
                </a:extLst>
              </p:cNvPr>
              <p:cNvSpPr txBox="1"/>
              <p:nvPr/>
            </p:nvSpPr>
            <p:spPr>
              <a:xfrm>
                <a:off x="6242301" y="5752088"/>
                <a:ext cx="37493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/>
                  <a:t>내정보</a:t>
                </a:r>
                <a:endParaRPr lang="ko-KR" altLang="en-US" sz="600" dirty="0"/>
              </a:p>
            </p:txBody>
          </p: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0F397F0F-3586-4DA6-97FD-B99E226D2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0873" y="5219700"/>
                <a:ext cx="282585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F1D2E08E-7FAB-444E-85C0-65E7B1E9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39" y="5219697"/>
                <a:ext cx="0" cy="78682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62E34C71-7EB6-44C7-B6B8-7E607FDAB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1990" y="5219701"/>
                <a:ext cx="0" cy="78682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FFC7AE8-B7A4-44CA-8E94-4E448A8BD1C4}"/>
                </a:ext>
              </a:extLst>
            </p:cNvPr>
            <p:cNvSpPr/>
            <p:nvPr/>
          </p:nvSpPr>
          <p:spPr>
            <a:xfrm>
              <a:off x="4551706" y="786148"/>
              <a:ext cx="2648041" cy="14546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VIDEO</a:t>
              </a:r>
              <a:endParaRPr lang="ko-KR" altLang="en-US" dirty="0"/>
            </a:p>
          </p:txBody>
        </p:sp>
        <p:sp>
          <p:nvSpPr>
            <p:cNvPr id="95" name="직사각형 2">
              <a:extLst>
                <a:ext uri="{FF2B5EF4-FFF2-40B4-BE49-F238E27FC236}">
                  <a16:creationId xmlns:a16="http://schemas.microsoft.com/office/drawing/2014/main" id="{4A4B2719-F026-4073-861F-612F329CCED3}"/>
                </a:ext>
              </a:extLst>
            </p:cNvPr>
            <p:cNvSpPr/>
            <p:nvPr/>
          </p:nvSpPr>
          <p:spPr>
            <a:xfrm>
              <a:off x="4563963" y="2649636"/>
              <a:ext cx="810488" cy="6933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음식</a:t>
              </a:r>
              <a:endParaRPr lang="en-US" altLang="ko-KR" dirty="0"/>
            </a:p>
            <a:p>
              <a:pPr algn="ctr"/>
              <a:r>
                <a:rPr lang="ko-KR" altLang="en-US" dirty="0"/>
                <a:t>사진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A7D32F8-B0A2-41CC-ADC6-2A73B722A889}"/>
                </a:ext>
              </a:extLst>
            </p:cNvPr>
            <p:cNvSpPr txBox="1"/>
            <p:nvPr/>
          </p:nvSpPr>
          <p:spPr>
            <a:xfrm>
              <a:off x="5470872" y="2649637"/>
              <a:ext cx="1728875" cy="649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가격 등</a:t>
              </a:r>
              <a:endParaRPr lang="en-US" altLang="ko-KR" sz="1600" dirty="0"/>
            </a:p>
            <a:p>
              <a:r>
                <a:rPr lang="ko-KR" altLang="en-US" sz="1600" dirty="0"/>
                <a:t>음식 정보 설명</a:t>
              </a:r>
              <a:endParaRPr lang="en-US" altLang="ko-KR" sz="16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68CC1A2-CAE6-48C8-98DE-1180E13E56BF}"/>
                </a:ext>
              </a:extLst>
            </p:cNvPr>
            <p:cNvSpPr/>
            <p:nvPr/>
          </p:nvSpPr>
          <p:spPr>
            <a:xfrm>
              <a:off x="4563963" y="3447812"/>
              <a:ext cx="810488" cy="6933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음식</a:t>
              </a:r>
              <a:endParaRPr lang="en-US" altLang="ko-KR" dirty="0"/>
            </a:p>
            <a:p>
              <a:pPr algn="ctr"/>
              <a:r>
                <a:rPr lang="ko-KR" altLang="en-US" dirty="0"/>
                <a:t>사진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1CE88BA-4191-4B9F-B9B3-80857395428A}"/>
                </a:ext>
              </a:extLst>
            </p:cNvPr>
            <p:cNvSpPr txBox="1"/>
            <p:nvPr/>
          </p:nvSpPr>
          <p:spPr>
            <a:xfrm>
              <a:off x="5470872" y="3447813"/>
              <a:ext cx="1728875" cy="625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가격 등</a:t>
              </a:r>
              <a:endParaRPr lang="en-US" altLang="ko-KR" sz="1600" dirty="0"/>
            </a:p>
            <a:p>
              <a:r>
                <a:rPr lang="ko-KR" altLang="en-US" sz="1600" dirty="0"/>
                <a:t>음식 정보 설명</a:t>
              </a:r>
              <a:endParaRPr lang="en-US" altLang="ko-KR" sz="1600" dirty="0"/>
            </a:p>
          </p:txBody>
        </p:sp>
      </p:grpSp>
      <p:sp>
        <p:nvSpPr>
          <p:cNvPr id="118" name="직사각형 117"/>
          <p:cNvSpPr/>
          <p:nvPr/>
        </p:nvSpPr>
        <p:spPr>
          <a:xfrm>
            <a:off x="5796135" y="1322108"/>
            <a:ext cx="2510950" cy="1440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796136" y="2799590"/>
            <a:ext cx="792088" cy="269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부제목 2"/>
          <p:cNvSpPr>
            <a:spLocks noGrp="1"/>
          </p:cNvSpPr>
          <p:nvPr>
            <p:ph type="subTitle" idx="1"/>
          </p:nvPr>
        </p:nvSpPr>
        <p:spPr>
          <a:xfrm>
            <a:off x="179512" y="1700808"/>
            <a:ext cx="4968552" cy="50405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Connect to streaming site to play video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2" name="부제목 2"/>
          <p:cNvSpPr txBox="1">
            <a:spLocks/>
          </p:cNvSpPr>
          <p:nvPr/>
        </p:nvSpPr>
        <p:spPr>
          <a:xfrm>
            <a:off x="251520" y="2708920"/>
            <a:ext cx="496855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food photos and information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5076056" y="1916832"/>
            <a:ext cx="576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5076056" y="2924944"/>
            <a:ext cx="576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5796136" y="4869160"/>
            <a:ext cx="79208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부제목 2"/>
          <p:cNvSpPr txBox="1">
            <a:spLocks/>
          </p:cNvSpPr>
          <p:nvPr/>
        </p:nvSpPr>
        <p:spPr>
          <a:xfrm>
            <a:off x="971600" y="5013176"/>
            <a:ext cx="4427984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User's experience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 video recommendation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5148064" y="5229200"/>
            <a:ext cx="576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04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Design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Concept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grpSp>
        <p:nvGrpSpPr>
          <p:cNvPr id="2" name="그룹 91"/>
          <p:cNvGrpSpPr/>
          <p:nvPr/>
        </p:nvGrpSpPr>
        <p:grpSpPr>
          <a:xfrm>
            <a:off x="5580112" y="620688"/>
            <a:ext cx="2923061" cy="5554558"/>
            <a:chOff x="4296889" y="55666"/>
            <a:chExt cx="3170712" cy="5735534"/>
          </a:xfrm>
        </p:grpSpPr>
        <p:grpSp>
          <p:nvGrpSpPr>
            <p:cNvPr id="3" name="그룹 29">
              <a:extLst>
                <a:ext uri="{FF2B5EF4-FFF2-40B4-BE49-F238E27FC236}">
                  <a16:creationId xmlns:a16="http://schemas.microsoft.com/office/drawing/2014/main" id="{996D5A0F-CB68-41F5-8371-ED3316F71F2B}"/>
                </a:ext>
              </a:extLst>
            </p:cNvPr>
            <p:cNvGrpSpPr/>
            <p:nvPr/>
          </p:nvGrpSpPr>
          <p:grpSpPr>
            <a:xfrm>
              <a:off x="4296889" y="55666"/>
              <a:ext cx="3170712" cy="5735534"/>
              <a:chOff x="3877362" y="55666"/>
              <a:chExt cx="3246911" cy="6746667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F234315-E522-4488-94C7-BD9C88058DE7}"/>
                  </a:ext>
                </a:extLst>
              </p:cNvPr>
              <p:cNvGrpSpPr/>
              <p:nvPr/>
            </p:nvGrpSpPr>
            <p:grpSpPr>
              <a:xfrm>
                <a:off x="3877362" y="55666"/>
                <a:ext cx="3246911" cy="6746667"/>
                <a:chOff x="1014153" y="2660073"/>
                <a:chExt cx="2028305" cy="3142211"/>
              </a:xfrm>
            </p:grpSpPr>
            <p:sp>
              <p:nvSpPr>
                <p:cNvPr id="113" name="모서리가 둥근 직사각형 27">
                  <a:extLst>
                    <a:ext uri="{FF2B5EF4-FFF2-40B4-BE49-F238E27FC236}">
                      <a16:creationId xmlns:a16="http://schemas.microsoft.com/office/drawing/2014/main" id="{F548BDC7-F4C3-4551-877A-CE6BDC8F89A2}"/>
                    </a:ext>
                  </a:extLst>
                </p:cNvPr>
                <p:cNvSpPr/>
                <p:nvPr/>
              </p:nvSpPr>
              <p:spPr>
                <a:xfrm>
                  <a:off x="1014153" y="2660073"/>
                  <a:ext cx="2028305" cy="3142211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A7F751E3-F745-44CD-8505-8457CC6C76A3}"/>
                    </a:ext>
                  </a:extLst>
                </p:cNvPr>
                <p:cNvSpPr/>
                <p:nvPr/>
              </p:nvSpPr>
              <p:spPr>
                <a:xfrm>
                  <a:off x="1147156" y="3030715"/>
                  <a:ext cx="1762298" cy="240092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800" dirty="0"/>
                </a:p>
                <a:p>
                  <a:pPr algn="ctr"/>
                  <a:endParaRPr lang="en-US" altLang="ko-KR" sz="2800" dirty="0"/>
                </a:p>
                <a:p>
                  <a:pPr algn="ctr"/>
                  <a:endParaRPr lang="ko-KR" altLang="en-US" sz="2800" dirty="0"/>
                </a:p>
              </p:txBody>
            </p:sp>
            <p:sp>
              <p:nvSpPr>
                <p:cNvPr id="115" name="모서리가 둥근 직사각형 30">
                  <a:extLst>
                    <a:ext uri="{FF2B5EF4-FFF2-40B4-BE49-F238E27FC236}">
                      <a16:creationId xmlns:a16="http://schemas.microsoft.com/office/drawing/2014/main" id="{1B4CB6A4-51A5-4EAE-9C02-BC733AF83E82}"/>
                    </a:ext>
                  </a:extLst>
                </p:cNvPr>
                <p:cNvSpPr/>
                <p:nvPr/>
              </p:nvSpPr>
              <p:spPr>
                <a:xfrm>
                  <a:off x="1640161" y="2769194"/>
                  <a:ext cx="776288" cy="762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61EF89D-D830-4A63-93ED-027FB8B009FA}"/>
                    </a:ext>
                  </a:extLst>
                </p:cNvPr>
                <p:cNvSpPr/>
                <p:nvPr/>
              </p:nvSpPr>
              <p:spPr>
                <a:xfrm>
                  <a:off x="2648491" y="2769194"/>
                  <a:ext cx="80962" cy="8096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모서리가 둥근 직사각형 32">
                  <a:extLst>
                    <a:ext uri="{FF2B5EF4-FFF2-40B4-BE49-F238E27FC236}">
                      <a16:creationId xmlns:a16="http://schemas.microsoft.com/office/drawing/2014/main" id="{9D74F525-E1FE-4343-8D50-827E4C1F2582}"/>
                    </a:ext>
                  </a:extLst>
                </p:cNvPr>
                <p:cNvSpPr/>
                <p:nvPr/>
              </p:nvSpPr>
              <p:spPr>
                <a:xfrm>
                  <a:off x="1729718" y="5576481"/>
                  <a:ext cx="597174" cy="152807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561E437-121B-4093-907A-924101C14548}"/>
                  </a:ext>
                </a:extLst>
              </p:cNvPr>
              <p:cNvSpPr/>
              <p:nvPr/>
            </p:nvSpPr>
            <p:spPr>
              <a:xfrm>
                <a:off x="4138303" y="2690813"/>
                <a:ext cx="842516" cy="3117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</a:rPr>
                  <a:t>음식정보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4F61497-9262-45CE-B95E-9A0688C4F862}"/>
                  </a:ext>
                </a:extLst>
              </p:cNvPr>
              <p:cNvSpPr/>
              <p:nvPr/>
            </p:nvSpPr>
            <p:spPr>
              <a:xfrm>
                <a:off x="5079558" y="2690813"/>
                <a:ext cx="842516" cy="3117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구매경로</a:t>
                </a: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2C4EB7B1-EACA-4FAF-8DBC-62E7EC0BB3C0}"/>
                  </a:ext>
                </a:extLst>
              </p:cNvPr>
              <p:cNvSpPr/>
              <p:nvPr/>
            </p:nvSpPr>
            <p:spPr>
              <a:xfrm>
                <a:off x="6007466" y="2693776"/>
                <a:ext cx="842516" cy="3117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영상정보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A66808AC-F6E3-4A19-B72D-06CBA2C3B97F}"/>
                  </a:ext>
                </a:extLst>
              </p:cNvPr>
              <p:cNvSpPr/>
              <p:nvPr/>
            </p:nvSpPr>
            <p:spPr>
              <a:xfrm>
                <a:off x="4138303" y="5313690"/>
                <a:ext cx="2711679" cy="628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4" name="그래픽 15" descr="필름">
                <a:extLst>
                  <a:ext uri="{FF2B5EF4-FFF2-40B4-BE49-F238E27FC236}">
                    <a16:creationId xmlns:a16="http://schemas.microsoft.com/office/drawing/2014/main" id="{C043BE6D-FEBC-427B-AA88-A64B8CAC6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0801" y="5332635"/>
                <a:ext cx="657519" cy="453893"/>
              </a:xfrm>
              <a:prstGeom prst="rect">
                <a:avLst/>
              </a:prstGeom>
            </p:spPr>
          </p:pic>
          <p:pic>
            <p:nvPicPr>
              <p:cNvPr id="105" name="그래픽 17" descr="트로피">
                <a:extLst>
                  <a:ext uri="{FF2B5EF4-FFF2-40B4-BE49-F238E27FC236}">
                    <a16:creationId xmlns:a16="http://schemas.microsoft.com/office/drawing/2014/main" id="{6AC2EAF1-1AC3-44D4-9F8A-51E2549BD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65382" y="5332636"/>
                <a:ext cx="657520" cy="479397"/>
              </a:xfrm>
              <a:prstGeom prst="rect">
                <a:avLst/>
              </a:prstGeom>
            </p:spPr>
          </p:pic>
          <p:pic>
            <p:nvPicPr>
              <p:cNvPr id="106" name="그래픽 19" descr="숫 프로필">
                <a:extLst>
                  <a:ext uri="{FF2B5EF4-FFF2-40B4-BE49-F238E27FC236}">
                    <a16:creationId xmlns:a16="http://schemas.microsoft.com/office/drawing/2014/main" id="{F510C449-A3E4-42BD-BEA0-43D40BE73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9963" y="5332636"/>
                <a:ext cx="657520" cy="479397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DB64567-CB19-44B5-B3A0-093C07BF4A7F}"/>
                  </a:ext>
                </a:extLst>
              </p:cNvPr>
              <p:cNvSpPr txBox="1"/>
              <p:nvPr/>
            </p:nvSpPr>
            <p:spPr>
              <a:xfrm>
                <a:off x="4406811" y="5757082"/>
                <a:ext cx="30549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/>
                  <a:t>영상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22DC28-BAAF-4116-ACD5-33D24B5C7193}"/>
                  </a:ext>
                </a:extLst>
              </p:cNvPr>
              <p:cNvSpPr txBox="1"/>
              <p:nvPr/>
            </p:nvSpPr>
            <p:spPr>
              <a:xfrm>
                <a:off x="5341392" y="5758407"/>
                <a:ext cx="30549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/>
                  <a:t>랭킹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9C469C4-7E78-4871-8763-78139F2BCA8F}"/>
                  </a:ext>
                </a:extLst>
              </p:cNvPr>
              <p:cNvSpPr txBox="1"/>
              <p:nvPr/>
            </p:nvSpPr>
            <p:spPr>
              <a:xfrm>
                <a:off x="6242301" y="5752088"/>
                <a:ext cx="37493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/>
                  <a:t>내정보</a:t>
                </a:r>
                <a:endParaRPr lang="ko-KR" altLang="en-US" sz="600" dirty="0"/>
              </a:p>
            </p:txBody>
          </p: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0F397F0F-3586-4DA6-97FD-B99E226D2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0873" y="5219700"/>
                <a:ext cx="282585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F1D2E08E-7FAB-444E-85C0-65E7B1E9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39" y="5219697"/>
                <a:ext cx="0" cy="78682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62E34C71-7EB6-44C7-B6B8-7E607FDAB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1990" y="5219701"/>
                <a:ext cx="0" cy="78682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FFC7AE8-B7A4-44CA-8E94-4E448A8BD1C4}"/>
                </a:ext>
              </a:extLst>
            </p:cNvPr>
            <p:cNvSpPr/>
            <p:nvPr/>
          </p:nvSpPr>
          <p:spPr>
            <a:xfrm>
              <a:off x="4551706" y="786148"/>
              <a:ext cx="2648041" cy="14546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VIDEO</a:t>
              </a:r>
              <a:endParaRPr lang="ko-KR" altLang="en-US" dirty="0"/>
            </a:p>
          </p:txBody>
        </p:sp>
        <p:sp>
          <p:nvSpPr>
            <p:cNvPr id="95" name="직사각형 2">
              <a:extLst>
                <a:ext uri="{FF2B5EF4-FFF2-40B4-BE49-F238E27FC236}">
                  <a16:creationId xmlns:a16="http://schemas.microsoft.com/office/drawing/2014/main" id="{4A4B2719-F026-4073-861F-612F329CCED3}"/>
                </a:ext>
              </a:extLst>
            </p:cNvPr>
            <p:cNvSpPr/>
            <p:nvPr/>
          </p:nvSpPr>
          <p:spPr>
            <a:xfrm>
              <a:off x="4563963" y="2649636"/>
              <a:ext cx="810488" cy="6933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음식</a:t>
              </a:r>
              <a:endParaRPr lang="en-US" altLang="ko-KR" dirty="0"/>
            </a:p>
            <a:p>
              <a:pPr algn="ctr"/>
              <a:r>
                <a:rPr lang="ko-KR" altLang="en-US" dirty="0"/>
                <a:t>사진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A7D32F8-B0A2-41CC-ADC6-2A73B722A889}"/>
                </a:ext>
              </a:extLst>
            </p:cNvPr>
            <p:cNvSpPr txBox="1"/>
            <p:nvPr/>
          </p:nvSpPr>
          <p:spPr>
            <a:xfrm>
              <a:off x="5470872" y="2649637"/>
              <a:ext cx="1728875" cy="649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가격 등</a:t>
              </a:r>
              <a:endParaRPr lang="en-US" altLang="ko-KR" sz="1600" dirty="0"/>
            </a:p>
            <a:p>
              <a:r>
                <a:rPr lang="ko-KR" altLang="en-US" sz="1600" dirty="0"/>
                <a:t>음식 정보 설명</a:t>
              </a:r>
              <a:endParaRPr lang="en-US" altLang="ko-KR" sz="16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68CC1A2-CAE6-48C8-98DE-1180E13E56BF}"/>
                </a:ext>
              </a:extLst>
            </p:cNvPr>
            <p:cNvSpPr/>
            <p:nvPr/>
          </p:nvSpPr>
          <p:spPr>
            <a:xfrm>
              <a:off x="4563963" y="3447812"/>
              <a:ext cx="810488" cy="6933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음식</a:t>
              </a:r>
              <a:endParaRPr lang="en-US" altLang="ko-KR" dirty="0"/>
            </a:p>
            <a:p>
              <a:pPr algn="ctr"/>
              <a:r>
                <a:rPr lang="ko-KR" altLang="en-US" dirty="0"/>
                <a:t>사진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1CE88BA-4191-4B9F-B9B3-80857395428A}"/>
                </a:ext>
              </a:extLst>
            </p:cNvPr>
            <p:cNvSpPr txBox="1"/>
            <p:nvPr/>
          </p:nvSpPr>
          <p:spPr>
            <a:xfrm>
              <a:off x="5470872" y="3447813"/>
              <a:ext cx="1728875" cy="625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가격 등</a:t>
              </a:r>
              <a:endParaRPr lang="en-US" altLang="ko-KR" sz="1600" dirty="0"/>
            </a:p>
            <a:p>
              <a:r>
                <a:rPr lang="ko-KR" altLang="en-US" sz="1600" dirty="0"/>
                <a:t>음식 정보 설명</a:t>
              </a:r>
              <a:endParaRPr lang="en-US" altLang="ko-KR" sz="1600" dirty="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6588224" y="4869160"/>
            <a:ext cx="86409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641569" y="2780928"/>
            <a:ext cx="801419" cy="269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5076056" y="2924944"/>
            <a:ext cx="576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148064" y="5229200"/>
            <a:ext cx="576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부제목 2"/>
          <p:cNvSpPr>
            <a:spLocks noGrp="1"/>
          </p:cNvSpPr>
          <p:nvPr>
            <p:ph type="subTitle" idx="1"/>
          </p:nvPr>
        </p:nvSpPr>
        <p:spPr>
          <a:xfrm>
            <a:off x="251520" y="2708920"/>
            <a:ext cx="4824536" cy="115212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Connect to delivery system to provide delivery information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or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7" name="부제목 2"/>
          <p:cNvSpPr txBox="1">
            <a:spLocks/>
          </p:cNvSpPr>
          <p:nvPr/>
        </p:nvSpPr>
        <p:spPr>
          <a:xfrm>
            <a:off x="395536" y="3789040"/>
            <a:ext cx="468052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Connect to shopping site to provide shopping information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부제목 2"/>
          <p:cNvSpPr txBox="1">
            <a:spLocks/>
          </p:cNvSpPr>
          <p:nvPr/>
        </p:nvSpPr>
        <p:spPr>
          <a:xfrm>
            <a:off x="1259632" y="5013176"/>
            <a:ext cx="4248472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of video view ranking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04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Design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Concept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grpSp>
        <p:nvGrpSpPr>
          <p:cNvPr id="2" name="그룹 91"/>
          <p:cNvGrpSpPr/>
          <p:nvPr/>
        </p:nvGrpSpPr>
        <p:grpSpPr>
          <a:xfrm>
            <a:off x="5580112" y="620688"/>
            <a:ext cx="2923061" cy="5554558"/>
            <a:chOff x="4296889" y="55666"/>
            <a:chExt cx="3170712" cy="5735534"/>
          </a:xfrm>
        </p:grpSpPr>
        <p:grpSp>
          <p:nvGrpSpPr>
            <p:cNvPr id="3" name="그룹 29">
              <a:extLst>
                <a:ext uri="{FF2B5EF4-FFF2-40B4-BE49-F238E27FC236}">
                  <a16:creationId xmlns:a16="http://schemas.microsoft.com/office/drawing/2014/main" id="{996D5A0F-CB68-41F5-8371-ED3316F71F2B}"/>
                </a:ext>
              </a:extLst>
            </p:cNvPr>
            <p:cNvGrpSpPr/>
            <p:nvPr/>
          </p:nvGrpSpPr>
          <p:grpSpPr>
            <a:xfrm>
              <a:off x="4296889" y="55666"/>
              <a:ext cx="3170712" cy="5735534"/>
              <a:chOff x="3877362" y="55666"/>
              <a:chExt cx="3246911" cy="6746667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F234315-E522-4488-94C7-BD9C88058DE7}"/>
                  </a:ext>
                </a:extLst>
              </p:cNvPr>
              <p:cNvGrpSpPr/>
              <p:nvPr/>
            </p:nvGrpSpPr>
            <p:grpSpPr>
              <a:xfrm>
                <a:off x="3877362" y="55666"/>
                <a:ext cx="3246911" cy="6746667"/>
                <a:chOff x="1014153" y="2660073"/>
                <a:chExt cx="2028305" cy="3142211"/>
              </a:xfrm>
            </p:grpSpPr>
            <p:sp>
              <p:nvSpPr>
                <p:cNvPr id="113" name="모서리가 둥근 직사각형 27">
                  <a:extLst>
                    <a:ext uri="{FF2B5EF4-FFF2-40B4-BE49-F238E27FC236}">
                      <a16:creationId xmlns:a16="http://schemas.microsoft.com/office/drawing/2014/main" id="{F548BDC7-F4C3-4551-877A-CE6BDC8F89A2}"/>
                    </a:ext>
                  </a:extLst>
                </p:cNvPr>
                <p:cNvSpPr/>
                <p:nvPr/>
              </p:nvSpPr>
              <p:spPr>
                <a:xfrm>
                  <a:off x="1014153" y="2660073"/>
                  <a:ext cx="2028305" cy="3142211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A7F751E3-F745-44CD-8505-8457CC6C76A3}"/>
                    </a:ext>
                  </a:extLst>
                </p:cNvPr>
                <p:cNvSpPr/>
                <p:nvPr/>
              </p:nvSpPr>
              <p:spPr>
                <a:xfrm>
                  <a:off x="1147156" y="3030715"/>
                  <a:ext cx="1762298" cy="240092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800" dirty="0"/>
                </a:p>
                <a:p>
                  <a:pPr algn="ctr"/>
                  <a:endParaRPr lang="en-US" altLang="ko-KR" sz="2800" dirty="0"/>
                </a:p>
                <a:p>
                  <a:pPr algn="ctr"/>
                  <a:endParaRPr lang="ko-KR" altLang="en-US" sz="2800" dirty="0"/>
                </a:p>
              </p:txBody>
            </p:sp>
            <p:sp>
              <p:nvSpPr>
                <p:cNvPr id="115" name="모서리가 둥근 직사각형 30">
                  <a:extLst>
                    <a:ext uri="{FF2B5EF4-FFF2-40B4-BE49-F238E27FC236}">
                      <a16:creationId xmlns:a16="http://schemas.microsoft.com/office/drawing/2014/main" id="{1B4CB6A4-51A5-4EAE-9C02-BC733AF83E82}"/>
                    </a:ext>
                  </a:extLst>
                </p:cNvPr>
                <p:cNvSpPr/>
                <p:nvPr/>
              </p:nvSpPr>
              <p:spPr>
                <a:xfrm>
                  <a:off x="1640161" y="2769194"/>
                  <a:ext cx="776288" cy="762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61EF89D-D830-4A63-93ED-027FB8B009FA}"/>
                    </a:ext>
                  </a:extLst>
                </p:cNvPr>
                <p:cNvSpPr/>
                <p:nvPr/>
              </p:nvSpPr>
              <p:spPr>
                <a:xfrm>
                  <a:off x="2648491" y="2769194"/>
                  <a:ext cx="80962" cy="8096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모서리가 둥근 직사각형 32">
                  <a:extLst>
                    <a:ext uri="{FF2B5EF4-FFF2-40B4-BE49-F238E27FC236}">
                      <a16:creationId xmlns:a16="http://schemas.microsoft.com/office/drawing/2014/main" id="{9D74F525-E1FE-4343-8D50-827E4C1F2582}"/>
                    </a:ext>
                  </a:extLst>
                </p:cNvPr>
                <p:cNvSpPr/>
                <p:nvPr/>
              </p:nvSpPr>
              <p:spPr>
                <a:xfrm>
                  <a:off x="1729718" y="5576481"/>
                  <a:ext cx="597174" cy="152807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561E437-121B-4093-907A-924101C14548}"/>
                  </a:ext>
                </a:extLst>
              </p:cNvPr>
              <p:cNvSpPr/>
              <p:nvPr/>
            </p:nvSpPr>
            <p:spPr>
              <a:xfrm>
                <a:off x="4138303" y="2690813"/>
                <a:ext cx="842516" cy="3117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</a:rPr>
                  <a:t>음식정보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4F61497-9262-45CE-B95E-9A0688C4F862}"/>
                  </a:ext>
                </a:extLst>
              </p:cNvPr>
              <p:cNvSpPr/>
              <p:nvPr/>
            </p:nvSpPr>
            <p:spPr>
              <a:xfrm>
                <a:off x="5079558" y="2690813"/>
                <a:ext cx="842516" cy="3117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구매경로</a:t>
                </a: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2C4EB7B1-EACA-4FAF-8DBC-62E7EC0BB3C0}"/>
                  </a:ext>
                </a:extLst>
              </p:cNvPr>
              <p:cNvSpPr/>
              <p:nvPr/>
            </p:nvSpPr>
            <p:spPr>
              <a:xfrm>
                <a:off x="6007466" y="2693776"/>
                <a:ext cx="842516" cy="3117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영상정보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A66808AC-F6E3-4A19-B72D-06CBA2C3B97F}"/>
                  </a:ext>
                </a:extLst>
              </p:cNvPr>
              <p:cNvSpPr/>
              <p:nvPr/>
            </p:nvSpPr>
            <p:spPr>
              <a:xfrm>
                <a:off x="4138303" y="5313690"/>
                <a:ext cx="2711679" cy="628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4" name="그래픽 15" descr="필름">
                <a:extLst>
                  <a:ext uri="{FF2B5EF4-FFF2-40B4-BE49-F238E27FC236}">
                    <a16:creationId xmlns:a16="http://schemas.microsoft.com/office/drawing/2014/main" id="{C043BE6D-FEBC-427B-AA88-A64B8CAC6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0801" y="5332635"/>
                <a:ext cx="657519" cy="453893"/>
              </a:xfrm>
              <a:prstGeom prst="rect">
                <a:avLst/>
              </a:prstGeom>
            </p:spPr>
          </p:pic>
          <p:pic>
            <p:nvPicPr>
              <p:cNvPr id="105" name="그래픽 17" descr="트로피">
                <a:extLst>
                  <a:ext uri="{FF2B5EF4-FFF2-40B4-BE49-F238E27FC236}">
                    <a16:creationId xmlns:a16="http://schemas.microsoft.com/office/drawing/2014/main" id="{6AC2EAF1-1AC3-44D4-9F8A-51E2549BD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65382" y="5332636"/>
                <a:ext cx="657520" cy="479397"/>
              </a:xfrm>
              <a:prstGeom prst="rect">
                <a:avLst/>
              </a:prstGeom>
            </p:spPr>
          </p:pic>
          <p:pic>
            <p:nvPicPr>
              <p:cNvPr id="106" name="그래픽 19" descr="숫 프로필">
                <a:extLst>
                  <a:ext uri="{FF2B5EF4-FFF2-40B4-BE49-F238E27FC236}">
                    <a16:creationId xmlns:a16="http://schemas.microsoft.com/office/drawing/2014/main" id="{F510C449-A3E4-42BD-BEA0-43D40BE73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9963" y="5332636"/>
                <a:ext cx="657520" cy="479397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DB64567-CB19-44B5-B3A0-093C07BF4A7F}"/>
                  </a:ext>
                </a:extLst>
              </p:cNvPr>
              <p:cNvSpPr txBox="1"/>
              <p:nvPr/>
            </p:nvSpPr>
            <p:spPr>
              <a:xfrm>
                <a:off x="4406811" y="5757082"/>
                <a:ext cx="30549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/>
                  <a:t>영상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22DC28-BAAF-4116-ACD5-33D24B5C7193}"/>
                  </a:ext>
                </a:extLst>
              </p:cNvPr>
              <p:cNvSpPr txBox="1"/>
              <p:nvPr/>
            </p:nvSpPr>
            <p:spPr>
              <a:xfrm>
                <a:off x="5341392" y="5758407"/>
                <a:ext cx="30549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/>
                  <a:t>랭킹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9C469C4-7E78-4871-8763-78139F2BCA8F}"/>
                  </a:ext>
                </a:extLst>
              </p:cNvPr>
              <p:cNvSpPr txBox="1"/>
              <p:nvPr/>
            </p:nvSpPr>
            <p:spPr>
              <a:xfrm>
                <a:off x="6242301" y="5752088"/>
                <a:ext cx="37493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/>
                  <a:t>내정보</a:t>
                </a:r>
                <a:endParaRPr lang="ko-KR" altLang="en-US" sz="600" dirty="0"/>
              </a:p>
            </p:txBody>
          </p: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0F397F0F-3586-4DA6-97FD-B99E226D2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0873" y="5219700"/>
                <a:ext cx="282585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F1D2E08E-7FAB-444E-85C0-65E7B1E95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39" y="5219697"/>
                <a:ext cx="0" cy="78682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62E34C71-7EB6-44C7-B6B8-7E607FDAB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1990" y="5219701"/>
                <a:ext cx="0" cy="78682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FFC7AE8-B7A4-44CA-8E94-4E448A8BD1C4}"/>
                </a:ext>
              </a:extLst>
            </p:cNvPr>
            <p:cNvSpPr/>
            <p:nvPr/>
          </p:nvSpPr>
          <p:spPr>
            <a:xfrm>
              <a:off x="4551706" y="786148"/>
              <a:ext cx="2648041" cy="14546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VIDEO</a:t>
              </a:r>
              <a:endParaRPr lang="ko-KR" altLang="en-US" dirty="0"/>
            </a:p>
          </p:txBody>
        </p:sp>
        <p:sp>
          <p:nvSpPr>
            <p:cNvPr id="95" name="직사각형 2">
              <a:extLst>
                <a:ext uri="{FF2B5EF4-FFF2-40B4-BE49-F238E27FC236}">
                  <a16:creationId xmlns:a16="http://schemas.microsoft.com/office/drawing/2014/main" id="{4A4B2719-F026-4073-861F-612F329CCED3}"/>
                </a:ext>
              </a:extLst>
            </p:cNvPr>
            <p:cNvSpPr/>
            <p:nvPr/>
          </p:nvSpPr>
          <p:spPr>
            <a:xfrm>
              <a:off x="4563963" y="2649636"/>
              <a:ext cx="810488" cy="6933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음식</a:t>
              </a:r>
              <a:endParaRPr lang="en-US" altLang="ko-KR" dirty="0"/>
            </a:p>
            <a:p>
              <a:pPr algn="ctr"/>
              <a:r>
                <a:rPr lang="ko-KR" altLang="en-US" dirty="0"/>
                <a:t>사진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A7D32F8-B0A2-41CC-ADC6-2A73B722A889}"/>
                </a:ext>
              </a:extLst>
            </p:cNvPr>
            <p:cNvSpPr txBox="1"/>
            <p:nvPr/>
          </p:nvSpPr>
          <p:spPr>
            <a:xfrm>
              <a:off x="5470872" y="2649637"/>
              <a:ext cx="1728875" cy="649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가격 등</a:t>
              </a:r>
              <a:endParaRPr lang="en-US" altLang="ko-KR" sz="1600" dirty="0"/>
            </a:p>
            <a:p>
              <a:r>
                <a:rPr lang="ko-KR" altLang="en-US" sz="1600" dirty="0"/>
                <a:t>음식 정보 설명</a:t>
              </a:r>
              <a:endParaRPr lang="en-US" altLang="ko-KR" sz="16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68CC1A2-CAE6-48C8-98DE-1180E13E56BF}"/>
                </a:ext>
              </a:extLst>
            </p:cNvPr>
            <p:cNvSpPr/>
            <p:nvPr/>
          </p:nvSpPr>
          <p:spPr>
            <a:xfrm>
              <a:off x="4563963" y="3447812"/>
              <a:ext cx="810488" cy="6933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음식</a:t>
              </a:r>
              <a:endParaRPr lang="en-US" altLang="ko-KR" dirty="0"/>
            </a:p>
            <a:p>
              <a:pPr algn="ctr"/>
              <a:r>
                <a:rPr lang="ko-KR" altLang="en-US" dirty="0"/>
                <a:t>사진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1CE88BA-4191-4B9F-B9B3-80857395428A}"/>
                </a:ext>
              </a:extLst>
            </p:cNvPr>
            <p:cNvSpPr txBox="1"/>
            <p:nvPr/>
          </p:nvSpPr>
          <p:spPr>
            <a:xfrm>
              <a:off x="5470872" y="3447813"/>
              <a:ext cx="1728875" cy="625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가격 등</a:t>
              </a:r>
              <a:endParaRPr lang="en-US" altLang="ko-KR" sz="1600" dirty="0"/>
            </a:p>
            <a:p>
              <a:r>
                <a:rPr lang="ko-KR" altLang="en-US" sz="1600" dirty="0"/>
                <a:t>음식 정보 설명</a:t>
              </a:r>
              <a:endParaRPr lang="en-US" altLang="ko-KR" sz="1600" dirty="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7452320" y="4869160"/>
            <a:ext cx="86409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524329" y="2780928"/>
            <a:ext cx="720080" cy="269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5076056" y="2924944"/>
            <a:ext cx="576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148064" y="5229200"/>
            <a:ext cx="576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부제목 2"/>
          <p:cNvSpPr>
            <a:spLocks noGrp="1"/>
          </p:cNvSpPr>
          <p:nvPr>
            <p:ph type="subTitle" idx="1"/>
          </p:nvPr>
        </p:nvSpPr>
        <p:spPr>
          <a:xfrm>
            <a:off x="539552" y="2708920"/>
            <a:ext cx="4608512" cy="93610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Source and information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of streamer and video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6" name="부제목 2"/>
          <p:cNvSpPr txBox="1">
            <a:spLocks/>
          </p:cNvSpPr>
          <p:nvPr/>
        </p:nvSpPr>
        <p:spPr>
          <a:xfrm>
            <a:off x="827584" y="5013176"/>
            <a:ext cx="4248472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of videos I Watched, </a:t>
            </a:r>
            <a:r>
              <a:rPr lang="en-US" altLang="ko-KR" sz="2000" dirty="0"/>
              <a:t>Video saved for later,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Etc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84354" y="2780928"/>
            <a:ext cx="3339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-윤고딕360" pitchFamily="18" charset="-127"/>
              </a:rPr>
              <a:t>05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-윤고딕330" pitchFamily="18" charset="-127"/>
              </a:rPr>
              <a:t>Development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86380" y="3429000"/>
            <a:ext cx="3840986" cy="1428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143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1920" y="1628800"/>
            <a:ext cx="142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-윤고딕330" pitchFamily="18" charset="-127"/>
              </a:rPr>
              <a:t>Background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-윤고딕33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1920" y="2468388"/>
            <a:ext cx="145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-윤고딕330" pitchFamily="18" charset="-127"/>
              </a:rPr>
              <a:t>Project Goal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61648" y="4180071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30" pitchFamily="18" charset="-127"/>
              </a:rPr>
              <a:t>Design Concept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3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94703" y="5003884"/>
            <a:ext cx="157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30" pitchFamily="18" charset="-127"/>
              </a:rPr>
              <a:t>Development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1972" y="16288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01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-윤고딕33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248360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02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47864" y="33477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03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-윤고딕33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7864" y="42117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04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-윤고딕33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7864" y="50038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05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-윤고딕33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B94683-4000-4CDC-AFB3-036EB8AA59F9}"/>
              </a:ext>
            </a:extLst>
          </p:cNvPr>
          <p:cNvSpPr txBox="1"/>
          <p:nvPr/>
        </p:nvSpPr>
        <p:spPr>
          <a:xfrm>
            <a:off x="3873001" y="3353227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30" pitchFamily="18" charset="-127"/>
              </a:rPr>
              <a:t>Benefit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603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730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05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Development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457200" y="1196752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Frontend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내용 개체 틀 3"/>
          <p:cNvSpPr txBox="1">
            <a:spLocks/>
          </p:cNvSpPr>
          <p:nvPr/>
        </p:nvSpPr>
        <p:spPr>
          <a:xfrm>
            <a:off x="457200" y="1909107"/>
            <a:ext cx="4040188" cy="3248085"/>
          </a:xfrm>
          <a:prstGeom prst="rect">
            <a:avLst/>
          </a:prstGeom>
          <a:ln w="19050">
            <a:solidFill>
              <a:schemeClr val="tx1">
                <a:alpha val="23000"/>
              </a:schemeClr>
            </a:solidFill>
          </a:ln>
        </p:spPr>
        <p:txBody>
          <a:bodyPr/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2400" dirty="0"/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 studio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(Android application)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 a URL to play the video.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텍스트 개체 틀 4"/>
          <p:cNvSpPr txBox="1">
            <a:spLocks/>
          </p:cNvSpPr>
          <p:nvPr/>
        </p:nvSpPr>
        <p:spPr>
          <a:xfrm>
            <a:off x="4645025" y="1196752"/>
            <a:ext cx="4041775" cy="6397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Backend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내용 개체 틀 5"/>
          <p:cNvSpPr txBox="1">
            <a:spLocks/>
          </p:cNvSpPr>
          <p:nvPr/>
        </p:nvSpPr>
        <p:spPr>
          <a:xfrm>
            <a:off x="4645025" y="1909107"/>
            <a:ext cx="4041775" cy="3248085"/>
          </a:xfrm>
          <a:prstGeom prst="rect">
            <a:avLst/>
          </a:prstGeom>
          <a:ln w="19050">
            <a:solidFill>
              <a:schemeClr val="tx1">
                <a:alpha val="21000"/>
              </a:schemeClr>
            </a:solidFill>
          </a:ln>
        </p:spPr>
        <p:txBody>
          <a:bodyPr/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2000" dirty="0"/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2000" dirty="0"/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node.js / mongo DB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(Server DB)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132856"/>
            <a:ext cx="1080120" cy="104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308483"/>
            <a:ext cx="1512168" cy="96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2404011"/>
            <a:ext cx="1728192" cy="74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내용 개체 틀 3"/>
          <p:cNvSpPr txBox="1">
            <a:spLocks/>
          </p:cNvSpPr>
          <p:nvPr/>
        </p:nvSpPr>
        <p:spPr>
          <a:xfrm>
            <a:off x="467544" y="5301208"/>
            <a:ext cx="8208912" cy="1008112"/>
          </a:xfrm>
          <a:prstGeom prst="rect">
            <a:avLst/>
          </a:prstGeom>
          <a:ln w="19050">
            <a:solidFill>
              <a:schemeClr val="tx1">
                <a:alpha val="23000"/>
              </a:schemeClr>
            </a:solidFill>
          </a:ln>
        </p:spPr>
        <p:txBody>
          <a:bodyPr anchor="ctr"/>
          <a:lstStyle/>
          <a:p>
            <a:pPr marL="342900" lvl="0" indent="-342900" algn="ctr">
              <a:spcBef>
                <a:spcPct val="20000"/>
              </a:spcBef>
            </a:pPr>
            <a:r>
              <a:rPr lang="en-US" altLang="ko-KR" sz="2000" dirty="0"/>
              <a:t>Application and http communication</a:t>
            </a:r>
          </a:p>
          <a:p>
            <a:pPr marL="342900" lvl="0" indent="-342900" algn="ctr">
              <a:spcBef>
                <a:spcPct val="20000"/>
              </a:spcBef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(Save and provide video URL, food information, purchase route, view count, etc.)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67276" y="2928934"/>
            <a:ext cx="1104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Q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&amp;A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465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1868" y="2928934"/>
            <a:ext cx="21259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T</a:t>
            </a: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hank you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03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86380" y="3429000"/>
            <a:ext cx="3840986" cy="1428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4354" y="2780928"/>
            <a:ext cx="333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-윤고딕360" pitchFamily="18" charset="-127"/>
              </a:rPr>
              <a:t>01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-윤고딕330" pitchFamily="18" charset="-127"/>
              </a:rPr>
              <a:t>Background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143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586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01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Background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/>
          <a:lstStyle/>
          <a:p>
            <a:r>
              <a:rPr lang="ko-KR" altLang="en-US" b="1" dirty="0"/>
              <a:t>먹 방</a:t>
            </a:r>
            <a:br>
              <a:rPr lang="en-US" altLang="ko-KR" b="1" dirty="0"/>
            </a:br>
            <a:r>
              <a:rPr lang="en-US" altLang="ko-KR" sz="2000" b="1" dirty="0"/>
              <a:t>(</a:t>
            </a:r>
            <a:r>
              <a:rPr lang="en-US" altLang="ko-KR" sz="2000" b="1" dirty="0" err="1"/>
              <a:t>muk</a:t>
            </a:r>
            <a:r>
              <a:rPr lang="en-US" altLang="ko-KR" sz="2000" b="1" dirty="0"/>
              <a:t> bang)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3779912" y="4077072"/>
            <a:ext cx="1587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먹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방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송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586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01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Background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298169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052736"/>
            <a:ext cx="346570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3573016"/>
            <a:ext cx="3679598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3573016"/>
            <a:ext cx="3131966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1096149"/>
            <a:ext cx="1944216" cy="103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5373216"/>
            <a:ext cx="4932040" cy="998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512" y="3573016"/>
            <a:ext cx="1800200" cy="954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92080" y="5589240"/>
            <a:ext cx="2066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31641" y="2708920"/>
            <a:ext cx="1800199" cy="78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92280" y="2564904"/>
            <a:ext cx="162899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586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01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Background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24744"/>
            <a:ext cx="572452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586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01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Background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933568"/>
            <a:ext cx="1215512" cy="12155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2948810"/>
            <a:ext cx="1167370" cy="116737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492896"/>
            <a:ext cx="268188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다이어그램 8"/>
          <p:cNvGraphicFramePr/>
          <p:nvPr/>
        </p:nvGraphicFramePr>
        <p:xfrm>
          <a:off x="3131840" y="2852936"/>
          <a:ext cx="3168352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427984" y="2924944"/>
            <a:ext cx="6480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8000" b="1" cap="all" spc="0" dirty="0">
                <a:ln w="0"/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84354" y="2780928"/>
            <a:ext cx="311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-윤고딕360" pitchFamily="18" charset="-127"/>
              </a:rPr>
              <a:t>02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-윤고딕330" pitchFamily="18" charset="-127"/>
              </a:rPr>
              <a:t>Project Goal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-윤고딕33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86380" y="3429000"/>
            <a:ext cx="3840986" cy="1428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143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96465"/>
            <a:ext cx="1619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-윤고딕360" pitchFamily="18" charset="-127"/>
              </a:rPr>
              <a:t>02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-윤고딕330" pitchFamily="18" charset="-127"/>
              </a:rPr>
              <a:t>Project Goal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-윤고딕330" pitchFamily="18" charset="-127"/>
            </a:endParaRPr>
          </a:p>
        </p:txBody>
      </p:sp>
      <p:pic>
        <p:nvPicPr>
          <p:cNvPr id="7" name="Picture 6" descr="아프리카tv에 대한 이미지 검색결과">
            <a:extLst>
              <a:ext uri="{FF2B5EF4-FFF2-40B4-BE49-F238E27FC236}">
                <a16:creationId xmlns:a16="http://schemas.microsoft.com/office/drawing/2014/main" id="{0046FF6A-4589-447A-88C7-3B05BD7ED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104" y="2996952"/>
            <a:ext cx="2952231" cy="22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트위치에 대한 이미지 검색결과">
            <a:extLst>
              <a:ext uri="{FF2B5EF4-FFF2-40B4-BE49-F238E27FC236}">
                <a16:creationId xmlns:a16="http://schemas.microsoft.com/office/drawing/2014/main" id="{9FA25706-39F3-47D6-A16D-AFA17E03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980728"/>
            <a:ext cx="3278292" cy="218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카카오tv에 대한 이미지 검색결과">
            <a:extLst>
              <a:ext uri="{FF2B5EF4-FFF2-40B4-BE49-F238E27FC236}">
                <a16:creationId xmlns:a16="http://schemas.microsoft.com/office/drawing/2014/main" id="{077D4852-9C27-44CA-8907-9445E30F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429000"/>
            <a:ext cx="3278292" cy="16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youtube icon에 대한 이미지 검색결과">
            <a:extLst>
              <a:ext uri="{FF2B5EF4-FFF2-40B4-BE49-F238E27FC236}">
                <a16:creationId xmlns:a16="http://schemas.microsoft.com/office/drawing/2014/main" id="{5783D1A1-95EF-4719-A4CD-64987262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136" y="1268760"/>
            <a:ext cx="265893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>
            <a:spLocks noGrp="1"/>
          </p:cNvSpPr>
          <p:nvPr>
            <p:ph type="ctrTitle"/>
          </p:nvPr>
        </p:nvSpPr>
        <p:spPr>
          <a:xfrm>
            <a:off x="683568" y="483929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Integrate streaming sites into </a:t>
            </a:r>
            <a:r>
              <a:rPr lang="en-US" altLang="ko-KR" sz="3200" b="1" dirty="0" err="1"/>
              <a:t>Mukbang</a:t>
            </a:r>
            <a:br>
              <a:rPr lang="en-US" altLang="ko-KR" sz="2800" b="1" dirty="0"/>
            </a:b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Youtube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twitch,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afreeca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tv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kakao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tv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Etc)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 rot="19095566">
            <a:off x="4971652" y="2650667"/>
            <a:ext cx="740621" cy="101671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화살표 15"/>
          <p:cNvSpPr/>
          <p:nvPr/>
        </p:nvSpPr>
        <p:spPr>
          <a:xfrm rot="2425379">
            <a:off x="5014848" y="3955510"/>
            <a:ext cx="770488" cy="94870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화살표 16"/>
          <p:cNvSpPr/>
          <p:nvPr/>
        </p:nvSpPr>
        <p:spPr>
          <a:xfrm rot="13222688">
            <a:off x="3439644" y="2664540"/>
            <a:ext cx="786859" cy="94231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화살표 17"/>
          <p:cNvSpPr/>
          <p:nvPr/>
        </p:nvSpPr>
        <p:spPr>
          <a:xfrm rot="8351223">
            <a:off x="3511560" y="3958884"/>
            <a:ext cx="749287" cy="101713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211960" y="2996952"/>
            <a:ext cx="864096" cy="864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EAT</a:t>
            </a:r>
          </a:p>
          <a:p>
            <a:pPr algn="ctr"/>
            <a:r>
              <a:rPr lang="en-US" altLang="ko-KR" sz="1200" b="1" dirty="0"/>
              <a:t>NOW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16704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309</Words>
  <Application>Microsoft Office PowerPoint</Application>
  <PresentationFormat>화면 슬라이드 쇼(4:3)</PresentationFormat>
  <Paragraphs>126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-윤고딕330</vt:lpstr>
      <vt:lpstr>Arial</vt:lpstr>
      <vt:lpstr>Office 테마</vt:lpstr>
      <vt:lpstr>PowerPoint 프레젠테이션</vt:lpstr>
      <vt:lpstr>PowerPoint 프레젠테이션</vt:lpstr>
      <vt:lpstr>PowerPoint 프레젠테이션</vt:lpstr>
      <vt:lpstr>먹 방 (muk bang)</vt:lpstr>
      <vt:lpstr>PowerPoint 프레젠테이션</vt:lpstr>
      <vt:lpstr>PowerPoint 프레젠테이션</vt:lpstr>
      <vt:lpstr>PowerPoint 프레젠테이션</vt:lpstr>
      <vt:lpstr>PowerPoint 프레젠테이션</vt:lpstr>
      <vt:lpstr>Integrate streaming sites into Mukbang (Youtube, twitch, afreeca tv, kakao tv, Etc)</vt:lpstr>
      <vt:lpstr>Provide information about Mukbang (Where to buy, Price, Food Combination, Etc)</vt:lpstr>
      <vt:lpstr>Link with delivery system for Delivery food  (배달통, 배달의 민족, 요기요, Etc)</vt:lpstr>
      <vt:lpstr>Provide a recipe for cooking Mukbang.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seo</dc:creator>
  <cp:lastModifiedBy>가 웅현</cp:lastModifiedBy>
  <cp:revision>132</cp:revision>
  <dcterms:created xsi:type="dcterms:W3CDTF">2014-02-01T16:36:03Z</dcterms:created>
  <dcterms:modified xsi:type="dcterms:W3CDTF">2019-10-09T17:12:47Z</dcterms:modified>
</cp:coreProperties>
</file>